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290" r:id="rId3"/>
    <p:sldId id="307" r:id="rId4"/>
    <p:sldId id="291" r:id="rId5"/>
    <p:sldId id="299" r:id="rId6"/>
    <p:sldId id="308" r:id="rId7"/>
    <p:sldId id="296" r:id="rId8"/>
    <p:sldId id="297" r:id="rId9"/>
    <p:sldId id="283" r:id="rId10"/>
    <p:sldId id="260" r:id="rId11"/>
    <p:sldId id="261" r:id="rId12"/>
    <p:sldId id="306" r:id="rId13"/>
    <p:sldId id="304" r:id="rId14"/>
    <p:sldId id="285" r:id="rId15"/>
    <p:sldId id="294" r:id="rId16"/>
    <p:sldId id="265" r:id="rId17"/>
    <p:sldId id="266" r:id="rId18"/>
    <p:sldId id="267" r:id="rId19"/>
    <p:sldId id="269" r:id="rId20"/>
    <p:sldId id="271" r:id="rId21"/>
    <p:sldId id="309" r:id="rId22"/>
    <p:sldId id="303" r:id="rId23"/>
    <p:sldId id="286" r:id="rId24"/>
    <p:sldId id="287" r:id="rId25"/>
    <p:sldId id="288" r:id="rId26"/>
    <p:sldId id="295" r:id="rId27"/>
    <p:sldId id="273" r:id="rId28"/>
    <p:sldId id="289" r:id="rId29"/>
    <p:sldId id="277" r:id="rId30"/>
  </p:sldIdLst>
  <p:sldSz cx="9144000" cy="6858000" type="screen4x3"/>
  <p:notesSz cx="6797675" cy="9926638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FCF"/>
    <a:srgbClr val="019CE1"/>
    <a:srgbClr val="FBEE3F"/>
    <a:srgbClr val="FFFF4B"/>
    <a:srgbClr val="FFFE5C"/>
    <a:srgbClr val="009ED0"/>
    <a:srgbClr val="00B5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8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E74F14-CF48-49B0-A03E-7546B6DD9EC3}" type="doc">
      <dgm:prSet loTypeId="urn:microsoft.com/office/officeart/2005/8/layout/lProcess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3ABED8CC-1FC1-454B-876E-56CB1E30BF9D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INFORMACIÓN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F7AEFB-D28C-421A-988A-E6F9A869EB02}" type="parTrans" cxnId="{641C62F3-2770-4B42-947D-63D29EA8F3D8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6504A4-8971-4060-9457-AA38C5F6A808}" type="sibTrans" cxnId="{641C62F3-2770-4B42-947D-63D29EA8F3D8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2F50D6-EFB9-4958-9225-22759CAF6391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Un grupo de datos puros o procesados, hechos, noticias, DOCUMENTOS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C33C9E-AF64-46D4-8A86-D5466006B60E}" type="parTrans" cxnId="{4A815389-76EF-4A60-8594-9891C5FA600B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8F9339-F129-4FF3-8B08-B3CC1919B759}" type="sibTrans" cxnId="{4A815389-76EF-4A60-8594-9891C5FA600B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864955-2E02-4F3A-9A21-36A41FE3B4B0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INFORMACIÓN PÚBLICA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855B4B-7C3F-48E0-8318-480D738C132D}" type="parTrans" cxnId="{E30590B7-DF19-408F-BB4E-13E60A8A2958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6C9199-D8F8-4879-8BCB-D4CBE2C9F7B0}" type="sibTrans" cxnId="{E30590B7-DF19-408F-BB4E-13E60A8A2958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5E39349-EEEB-48B3-B25F-0FA2C11253D0}">
      <dgm:prSet phldrT="[Texto]"/>
      <dgm:spPr/>
      <dgm:t>
        <a:bodyPr/>
        <a:lstStyle/>
        <a:p>
          <a:r>
            <a: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Toda información </a:t>
          </a:r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 informes, copias, reproducciones, datos electrónicos, imágenes etc.)</a:t>
          </a:r>
          <a:r>
            <a: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que, independientemente del sujeto que la genere, obtenga, adquiera, transforme o controle, sea considerada de interés público.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51D3A9-1716-4C14-B163-0574CB3DFDF0}" type="parTrans" cxnId="{B38BDF18-CF3A-4514-BAFC-CA5ED6504B73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EC13B2-A3FE-4E86-BCFC-BCBFA95AA9F8}" type="sibTrans" cxnId="{B38BDF18-CF3A-4514-BAFC-CA5ED6504B73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1AA607-0012-4895-9F67-525A8253379B}">
      <dgm:prSet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Recurso que otorga significado y sentido a la realidad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5C8A0108-A4F0-493C-A367-3F73467E4D2F}" type="parTrans" cxnId="{E3AC515D-16A1-421C-B1BF-BDB264750C39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C5288E-638D-45FE-8F05-DD511C7095F8}" type="sibTrans" cxnId="{E3AC515D-16A1-421C-B1BF-BDB264750C39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3799F5-1137-462C-9C41-3944DAB95C4F}" type="pres">
      <dgm:prSet presAssocID="{71E74F14-CF48-49B0-A03E-7546B6DD9EC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B80FCB3-51CC-4030-B9A0-29450E06E66B}" type="pres">
      <dgm:prSet presAssocID="{3ABED8CC-1FC1-454B-876E-56CB1E30BF9D}" presName="compNode" presStyleCnt="0"/>
      <dgm:spPr/>
    </dgm:pt>
    <dgm:pt modelId="{F7DEDC1B-22B3-4323-99F0-AB9EDB443A4F}" type="pres">
      <dgm:prSet presAssocID="{3ABED8CC-1FC1-454B-876E-56CB1E30BF9D}" presName="aNode" presStyleLbl="bgShp" presStyleIdx="0" presStyleCnt="2"/>
      <dgm:spPr/>
      <dgm:t>
        <a:bodyPr/>
        <a:lstStyle/>
        <a:p>
          <a:endParaRPr lang="es-CO"/>
        </a:p>
      </dgm:t>
    </dgm:pt>
    <dgm:pt modelId="{64AB08A2-902C-4B27-BE2A-DC6780EA24EE}" type="pres">
      <dgm:prSet presAssocID="{3ABED8CC-1FC1-454B-876E-56CB1E30BF9D}" presName="textNode" presStyleLbl="bgShp" presStyleIdx="0" presStyleCnt="2"/>
      <dgm:spPr/>
      <dgm:t>
        <a:bodyPr/>
        <a:lstStyle/>
        <a:p>
          <a:endParaRPr lang="es-CO"/>
        </a:p>
      </dgm:t>
    </dgm:pt>
    <dgm:pt modelId="{8599D0DB-CB6D-492B-AA90-02D4E4E5FD33}" type="pres">
      <dgm:prSet presAssocID="{3ABED8CC-1FC1-454B-876E-56CB1E30BF9D}" presName="compChildNode" presStyleCnt="0"/>
      <dgm:spPr/>
    </dgm:pt>
    <dgm:pt modelId="{F8DFCF60-D7FE-42CC-8A4C-32154DD50A6E}" type="pres">
      <dgm:prSet presAssocID="{3ABED8CC-1FC1-454B-876E-56CB1E30BF9D}" presName="theInnerList" presStyleCnt="0"/>
      <dgm:spPr/>
    </dgm:pt>
    <dgm:pt modelId="{D68D032C-FE8C-497F-974C-E4DA9151F7AA}" type="pres">
      <dgm:prSet presAssocID="{162F50D6-EFB9-4958-9225-22759CAF639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87AF15E-1F8A-4EF3-A712-52A25BF432AC}" type="pres">
      <dgm:prSet presAssocID="{162F50D6-EFB9-4958-9225-22759CAF6391}" presName="aSpace2" presStyleCnt="0"/>
      <dgm:spPr/>
    </dgm:pt>
    <dgm:pt modelId="{AA98B704-7E24-424F-9E71-72719017E460}" type="pres">
      <dgm:prSet presAssocID="{9D1AA607-0012-4895-9F67-525A8253379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4289F6C-F073-4BEF-BBC1-4CE6C7A5C7CB}" type="pres">
      <dgm:prSet presAssocID="{3ABED8CC-1FC1-454B-876E-56CB1E30BF9D}" presName="aSpace" presStyleCnt="0"/>
      <dgm:spPr/>
    </dgm:pt>
    <dgm:pt modelId="{1314656C-EE61-4F50-8945-EFBE1E400681}" type="pres">
      <dgm:prSet presAssocID="{F2864955-2E02-4F3A-9A21-36A41FE3B4B0}" presName="compNode" presStyleCnt="0"/>
      <dgm:spPr/>
    </dgm:pt>
    <dgm:pt modelId="{68A9F039-9619-4FF7-B34D-077124C66C3E}" type="pres">
      <dgm:prSet presAssocID="{F2864955-2E02-4F3A-9A21-36A41FE3B4B0}" presName="aNode" presStyleLbl="bgShp" presStyleIdx="1" presStyleCnt="2"/>
      <dgm:spPr/>
      <dgm:t>
        <a:bodyPr/>
        <a:lstStyle/>
        <a:p>
          <a:endParaRPr lang="es-CO"/>
        </a:p>
      </dgm:t>
    </dgm:pt>
    <dgm:pt modelId="{1D3C750A-6EEE-4F1D-AD48-5CB9E04C7D59}" type="pres">
      <dgm:prSet presAssocID="{F2864955-2E02-4F3A-9A21-36A41FE3B4B0}" presName="textNode" presStyleLbl="bgShp" presStyleIdx="1" presStyleCnt="2"/>
      <dgm:spPr/>
      <dgm:t>
        <a:bodyPr/>
        <a:lstStyle/>
        <a:p>
          <a:endParaRPr lang="es-CO"/>
        </a:p>
      </dgm:t>
    </dgm:pt>
    <dgm:pt modelId="{9AF0A34F-AF3B-4FF6-8669-199982F551E5}" type="pres">
      <dgm:prSet presAssocID="{F2864955-2E02-4F3A-9A21-36A41FE3B4B0}" presName="compChildNode" presStyleCnt="0"/>
      <dgm:spPr/>
    </dgm:pt>
    <dgm:pt modelId="{BB65CEBF-23EA-4E5B-BC6F-EA510764E3A7}" type="pres">
      <dgm:prSet presAssocID="{F2864955-2E02-4F3A-9A21-36A41FE3B4B0}" presName="theInnerList" presStyleCnt="0"/>
      <dgm:spPr/>
    </dgm:pt>
    <dgm:pt modelId="{8F32D0A6-F0AC-40B2-B176-A61C8700E363}" type="pres">
      <dgm:prSet presAssocID="{15E39349-EEEB-48B3-B25F-0FA2C11253D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8DBF32E-2BBA-452E-B7F0-0D8051A1F2AB}" type="presOf" srcId="{15E39349-EEEB-48B3-B25F-0FA2C11253D0}" destId="{8F32D0A6-F0AC-40B2-B176-A61C8700E363}" srcOrd="0" destOrd="0" presId="urn:microsoft.com/office/officeart/2005/8/layout/lProcess2"/>
    <dgm:cxn modelId="{4A815389-76EF-4A60-8594-9891C5FA600B}" srcId="{3ABED8CC-1FC1-454B-876E-56CB1E30BF9D}" destId="{162F50D6-EFB9-4958-9225-22759CAF6391}" srcOrd="0" destOrd="0" parTransId="{EBC33C9E-AF64-46D4-8A86-D5466006B60E}" sibTransId="{988F9339-F129-4FF3-8B08-B3CC1919B759}"/>
    <dgm:cxn modelId="{E3AC515D-16A1-421C-B1BF-BDB264750C39}" srcId="{3ABED8CC-1FC1-454B-876E-56CB1E30BF9D}" destId="{9D1AA607-0012-4895-9F67-525A8253379B}" srcOrd="1" destOrd="0" parTransId="{5C8A0108-A4F0-493C-A367-3F73467E4D2F}" sibTransId="{C0C5288E-638D-45FE-8F05-DD511C7095F8}"/>
    <dgm:cxn modelId="{641C62F3-2770-4B42-947D-63D29EA8F3D8}" srcId="{71E74F14-CF48-49B0-A03E-7546B6DD9EC3}" destId="{3ABED8CC-1FC1-454B-876E-56CB1E30BF9D}" srcOrd="0" destOrd="0" parTransId="{DFF7AEFB-D28C-421A-988A-E6F9A869EB02}" sibTransId="{A86504A4-8971-4060-9457-AA38C5F6A808}"/>
    <dgm:cxn modelId="{37CCA38B-B399-4FB6-AE52-0B2283910B74}" type="presOf" srcId="{162F50D6-EFB9-4958-9225-22759CAF6391}" destId="{D68D032C-FE8C-497F-974C-E4DA9151F7AA}" srcOrd="0" destOrd="0" presId="urn:microsoft.com/office/officeart/2005/8/layout/lProcess2"/>
    <dgm:cxn modelId="{FA823853-4AA4-4DCC-A29F-7BED274482E8}" type="presOf" srcId="{3ABED8CC-1FC1-454B-876E-56CB1E30BF9D}" destId="{F7DEDC1B-22B3-4323-99F0-AB9EDB443A4F}" srcOrd="0" destOrd="0" presId="urn:microsoft.com/office/officeart/2005/8/layout/lProcess2"/>
    <dgm:cxn modelId="{E30590B7-DF19-408F-BB4E-13E60A8A2958}" srcId="{71E74F14-CF48-49B0-A03E-7546B6DD9EC3}" destId="{F2864955-2E02-4F3A-9A21-36A41FE3B4B0}" srcOrd="1" destOrd="0" parTransId="{DA855B4B-7C3F-48E0-8318-480D738C132D}" sibTransId="{136C9199-D8F8-4879-8BCB-D4CBE2C9F7B0}"/>
    <dgm:cxn modelId="{1CFCE220-491B-4F01-AB4C-C71F542F58D3}" type="presOf" srcId="{9D1AA607-0012-4895-9F67-525A8253379B}" destId="{AA98B704-7E24-424F-9E71-72719017E460}" srcOrd="0" destOrd="0" presId="urn:microsoft.com/office/officeart/2005/8/layout/lProcess2"/>
    <dgm:cxn modelId="{E6DD1F3C-1CBC-4926-B4FD-9662812844E1}" type="presOf" srcId="{F2864955-2E02-4F3A-9A21-36A41FE3B4B0}" destId="{68A9F039-9619-4FF7-B34D-077124C66C3E}" srcOrd="0" destOrd="0" presId="urn:microsoft.com/office/officeart/2005/8/layout/lProcess2"/>
    <dgm:cxn modelId="{C4118162-CAAF-43A4-8709-11D7E6D6FF1B}" type="presOf" srcId="{71E74F14-CF48-49B0-A03E-7546B6DD9EC3}" destId="{CC3799F5-1137-462C-9C41-3944DAB95C4F}" srcOrd="0" destOrd="0" presId="urn:microsoft.com/office/officeart/2005/8/layout/lProcess2"/>
    <dgm:cxn modelId="{196D17BC-FD0A-40DD-9525-37F20FC559CD}" type="presOf" srcId="{F2864955-2E02-4F3A-9A21-36A41FE3B4B0}" destId="{1D3C750A-6EEE-4F1D-AD48-5CB9E04C7D59}" srcOrd="1" destOrd="0" presId="urn:microsoft.com/office/officeart/2005/8/layout/lProcess2"/>
    <dgm:cxn modelId="{B38BDF18-CF3A-4514-BAFC-CA5ED6504B73}" srcId="{F2864955-2E02-4F3A-9A21-36A41FE3B4B0}" destId="{15E39349-EEEB-48B3-B25F-0FA2C11253D0}" srcOrd="0" destOrd="0" parTransId="{3451D3A9-1716-4C14-B163-0574CB3DFDF0}" sibTransId="{A3EC13B2-A3FE-4E86-BCFC-BCBFA95AA9F8}"/>
    <dgm:cxn modelId="{A521CE72-99F2-482A-BAC8-C612F5BB60CF}" type="presOf" srcId="{3ABED8CC-1FC1-454B-876E-56CB1E30BF9D}" destId="{64AB08A2-902C-4B27-BE2A-DC6780EA24EE}" srcOrd="1" destOrd="0" presId="urn:microsoft.com/office/officeart/2005/8/layout/lProcess2"/>
    <dgm:cxn modelId="{716FB9DD-E2B5-4297-B88F-0D218EBD206B}" type="presParOf" srcId="{CC3799F5-1137-462C-9C41-3944DAB95C4F}" destId="{7B80FCB3-51CC-4030-B9A0-29450E06E66B}" srcOrd="0" destOrd="0" presId="urn:microsoft.com/office/officeart/2005/8/layout/lProcess2"/>
    <dgm:cxn modelId="{DFF2FF32-0F2C-4742-BB0F-A77EF4FE9B77}" type="presParOf" srcId="{7B80FCB3-51CC-4030-B9A0-29450E06E66B}" destId="{F7DEDC1B-22B3-4323-99F0-AB9EDB443A4F}" srcOrd="0" destOrd="0" presId="urn:microsoft.com/office/officeart/2005/8/layout/lProcess2"/>
    <dgm:cxn modelId="{1E042F94-1702-4414-B0AA-40DCAD3E6114}" type="presParOf" srcId="{7B80FCB3-51CC-4030-B9A0-29450E06E66B}" destId="{64AB08A2-902C-4B27-BE2A-DC6780EA24EE}" srcOrd="1" destOrd="0" presId="urn:microsoft.com/office/officeart/2005/8/layout/lProcess2"/>
    <dgm:cxn modelId="{3E1CBA0D-82F3-46F3-973F-B76AD8433FC3}" type="presParOf" srcId="{7B80FCB3-51CC-4030-B9A0-29450E06E66B}" destId="{8599D0DB-CB6D-492B-AA90-02D4E4E5FD33}" srcOrd="2" destOrd="0" presId="urn:microsoft.com/office/officeart/2005/8/layout/lProcess2"/>
    <dgm:cxn modelId="{130AF1DE-4A6C-40B9-A1A5-B72E90C379FD}" type="presParOf" srcId="{8599D0DB-CB6D-492B-AA90-02D4E4E5FD33}" destId="{F8DFCF60-D7FE-42CC-8A4C-32154DD50A6E}" srcOrd="0" destOrd="0" presId="urn:microsoft.com/office/officeart/2005/8/layout/lProcess2"/>
    <dgm:cxn modelId="{8ADBC70F-1A69-45E9-AD0A-F56A0D32FF94}" type="presParOf" srcId="{F8DFCF60-D7FE-42CC-8A4C-32154DD50A6E}" destId="{D68D032C-FE8C-497F-974C-E4DA9151F7AA}" srcOrd="0" destOrd="0" presId="urn:microsoft.com/office/officeart/2005/8/layout/lProcess2"/>
    <dgm:cxn modelId="{8C3A089A-ED2A-4538-B027-44295E3DE8CF}" type="presParOf" srcId="{F8DFCF60-D7FE-42CC-8A4C-32154DD50A6E}" destId="{287AF15E-1F8A-4EF3-A712-52A25BF432AC}" srcOrd="1" destOrd="0" presId="urn:microsoft.com/office/officeart/2005/8/layout/lProcess2"/>
    <dgm:cxn modelId="{64990BF9-88CA-45F2-A260-27D41001EFFB}" type="presParOf" srcId="{F8DFCF60-D7FE-42CC-8A4C-32154DD50A6E}" destId="{AA98B704-7E24-424F-9E71-72719017E460}" srcOrd="2" destOrd="0" presId="urn:microsoft.com/office/officeart/2005/8/layout/lProcess2"/>
    <dgm:cxn modelId="{5CC51A1B-6CFC-4CA9-863E-5797812AEBA8}" type="presParOf" srcId="{CC3799F5-1137-462C-9C41-3944DAB95C4F}" destId="{04289F6C-F073-4BEF-BBC1-4CE6C7A5C7CB}" srcOrd="1" destOrd="0" presId="urn:microsoft.com/office/officeart/2005/8/layout/lProcess2"/>
    <dgm:cxn modelId="{88BAA0C2-BA46-4EC2-865E-3BBC38CD620C}" type="presParOf" srcId="{CC3799F5-1137-462C-9C41-3944DAB95C4F}" destId="{1314656C-EE61-4F50-8945-EFBE1E400681}" srcOrd="2" destOrd="0" presId="urn:microsoft.com/office/officeart/2005/8/layout/lProcess2"/>
    <dgm:cxn modelId="{20AE5813-C552-4A30-B6D4-DA1A41EAD8B3}" type="presParOf" srcId="{1314656C-EE61-4F50-8945-EFBE1E400681}" destId="{68A9F039-9619-4FF7-B34D-077124C66C3E}" srcOrd="0" destOrd="0" presId="urn:microsoft.com/office/officeart/2005/8/layout/lProcess2"/>
    <dgm:cxn modelId="{CF8477AC-341F-4D72-9D12-C8A88B91B9C8}" type="presParOf" srcId="{1314656C-EE61-4F50-8945-EFBE1E400681}" destId="{1D3C750A-6EEE-4F1D-AD48-5CB9E04C7D59}" srcOrd="1" destOrd="0" presId="urn:microsoft.com/office/officeart/2005/8/layout/lProcess2"/>
    <dgm:cxn modelId="{85AD9C37-1318-4D0C-908D-2DDF4C2E5B46}" type="presParOf" srcId="{1314656C-EE61-4F50-8945-EFBE1E400681}" destId="{9AF0A34F-AF3B-4FF6-8669-199982F551E5}" srcOrd="2" destOrd="0" presId="urn:microsoft.com/office/officeart/2005/8/layout/lProcess2"/>
    <dgm:cxn modelId="{6EEB1A37-7824-45D3-ACEE-9F8B374B8035}" type="presParOf" srcId="{9AF0A34F-AF3B-4FF6-8669-199982F551E5}" destId="{BB65CEBF-23EA-4E5B-BC6F-EA510764E3A7}" srcOrd="0" destOrd="0" presId="urn:microsoft.com/office/officeart/2005/8/layout/lProcess2"/>
    <dgm:cxn modelId="{8B40C82C-4EF5-42CB-9421-B15A68C151A6}" type="presParOf" srcId="{BB65CEBF-23EA-4E5B-BC6F-EA510764E3A7}" destId="{8F32D0A6-F0AC-40B2-B176-A61C8700E363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D7FBC7B-A6DA-4A18-A022-316FD3E53661}" type="doc">
      <dgm:prSet loTypeId="urn:microsoft.com/office/officeart/2005/8/layout/h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A5EF8E17-43B4-44F5-8E0C-6E6C4C6E6E5E}">
      <dgm:prSet phldrT="[Texto]" custT="1"/>
      <dgm:spPr/>
      <dgm:t>
        <a:bodyPr/>
        <a:lstStyle/>
        <a:p>
          <a:r>
            <a:rPr lang="es-CO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Prácticas</a:t>
          </a:r>
          <a:endParaRPr lang="es-CO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83A804-C9CA-4601-AF43-8CB80D73B63E}" type="parTrans" cxnId="{FB398133-D9A5-4B23-815F-C867BF465B15}">
      <dgm:prSet/>
      <dgm:spPr/>
      <dgm:t>
        <a:bodyPr/>
        <a:lstStyle/>
        <a:p>
          <a:endParaRPr lang="es-CO"/>
        </a:p>
      </dgm:t>
    </dgm:pt>
    <dgm:pt modelId="{DBCCE491-94C5-457F-8938-CF586CA9F526}" type="sibTrans" cxnId="{FB398133-D9A5-4B23-815F-C867BF465B15}">
      <dgm:prSet/>
      <dgm:spPr/>
      <dgm:t>
        <a:bodyPr/>
        <a:lstStyle/>
        <a:p>
          <a:endParaRPr lang="es-CO"/>
        </a:p>
      </dgm:t>
    </dgm:pt>
    <dgm:pt modelId="{A2072843-E69C-49C1-8E79-F2841B34A435}">
      <dgm:prSet phldrT="[Texto]"/>
      <dgm:spPr/>
      <dgm:t>
        <a:bodyPr/>
        <a:lstStyle/>
        <a:p>
          <a:r>
            <a:rPr lang="es-CO" dirty="0" smtClean="0"/>
            <a:t>Amplia discrecionalidad en el manejo de la información: destrucción de documentos o retiro de los mismos de los archivos de las entidades.</a:t>
          </a:r>
          <a:endParaRPr lang="es-CO" dirty="0"/>
        </a:p>
      </dgm:t>
    </dgm:pt>
    <dgm:pt modelId="{14373BC0-FE21-4890-9181-C605ED6AE6B5}" type="parTrans" cxnId="{8DC46867-C136-4239-A4E2-8785B98B673D}">
      <dgm:prSet/>
      <dgm:spPr/>
      <dgm:t>
        <a:bodyPr/>
        <a:lstStyle/>
        <a:p>
          <a:endParaRPr lang="es-CO"/>
        </a:p>
      </dgm:t>
    </dgm:pt>
    <dgm:pt modelId="{B3B520DF-91E2-421B-85E4-97EA3F782BE1}" type="sibTrans" cxnId="{8DC46867-C136-4239-A4E2-8785B98B673D}">
      <dgm:prSet/>
      <dgm:spPr/>
      <dgm:t>
        <a:bodyPr/>
        <a:lstStyle/>
        <a:p>
          <a:endParaRPr lang="es-CO"/>
        </a:p>
      </dgm:t>
    </dgm:pt>
    <dgm:pt modelId="{DA9276D4-F881-4661-8942-4CF3F4E8FE16}">
      <dgm:prSet phldrT="[Texto]" custT="1"/>
      <dgm:spPr/>
      <dgm:t>
        <a:bodyPr/>
        <a:lstStyle/>
        <a:p>
          <a:r>
            <a:rPr lang="es-CO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Norma</a:t>
          </a:r>
          <a:endParaRPr lang="es-CO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97957B-9ED1-4989-A296-1C0F1D6A17B6}" type="parTrans" cxnId="{8D321140-1C62-4D8E-9F1C-EB22D883FA09}">
      <dgm:prSet/>
      <dgm:spPr/>
      <dgm:t>
        <a:bodyPr/>
        <a:lstStyle/>
        <a:p>
          <a:endParaRPr lang="es-CO"/>
        </a:p>
      </dgm:t>
    </dgm:pt>
    <dgm:pt modelId="{D4FF58E6-437A-4570-9453-67DFB931B68A}" type="sibTrans" cxnId="{8D321140-1C62-4D8E-9F1C-EB22D883FA09}">
      <dgm:prSet/>
      <dgm:spPr/>
      <dgm:t>
        <a:bodyPr/>
        <a:lstStyle/>
        <a:p>
          <a:endParaRPr lang="es-CO"/>
        </a:p>
      </dgm:t>
    </dgm:pt>
    <dgm:pt modelId="{B7B5A09B-FB8F-4C4E-A3AF-671EF719429D}">
      <dgm:prSet phldrT="[Texto]"/>
      <dgm:spPr/>
      <dgm:t>
        <a:bodyPr/>
        <a:lstStyle/>
        <a:p>
          <a:pPr rtl="0"/>
          <a:r>
            <a:rPr kumimoji="0" lang="es-CO" b="0" i="0" u="none" strike="noStrike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Dispersión normativa a nivel legislativo.</a:t>
          </a:r>
          <a:endParaRPr lang="es-CO" dirty="0"/>
        </a:p>
      </dgm:t>
    </dgm:pt>
    <dgm:pt modelId="{FAB5FA08-4CFE-4EAF-AED6-5C630928F0D4}" type="parTrans" cxnId="{F574BF8C-3764-49BE-BEB0-8FB2FA634954}">
      <dgm:prSet/>
      <dgm:spPr/>
      <dgm:t>
        <a:bodyPr/>
        <a:lstStyle/>
        <a:p>
          <a:endParaRPr lang="es-CO"/>
        </a:p>
      </dgm:t>
    </dgm:pt>
    <dgm:pt modelId="{48772D3C-F80C-412B-8A04-0065B20AB597}" type="sibTrans" cxnId="{F574BF8C-3764-49BE-BEB0-8FB2FA634954}">
      <dgm:prSet/>
      <dgm:spPr/>
      <dgm:t>
        <a:bodyPr/>
        <a:lstStyle/>
        <a:p>
          <a:endParaRPr lang="es-CO"/>
        </a:p>
      </dgm:t>
    </dgm:pt>
    <dgm:pt modelId="{E31E3377-7FE4-4218-BCF2-9F639559FAE2}">
      <dgm:prSet/>
      <dgm:spPr/>
      <dgm:t>
        <a:bodyPr/>
        <a:lstStyle/>
        <a:p>
          <a:pPr rtl="0"/>
          <a:r>
            <a:rPr kumimoji="0" lang="es-CO" b="0" i="0" u="none" strike="noStrike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Normas pre-constituyentes.</a:t>
          </a:r>
        </a:p>
      </dgm:t>
    </dgm:pt>
    <dgm:pt modelId="{6C702B47-1FAC-45B3-8E35-737674538AE6}" type="parTrans" cxnId="{6B206E2C-561E-4A9F-9C7F-DF4D307C00B6}">
      <dgm:prSet/>
      <dgm:spPr/>
      <dgm:t>
        <a:bodyPr/>
        <a:lstStyle/>
        <a:p>
          <a:endParaRPr lang="es-CO"/>
        </a:p>
      </dgm:t>
    </dgm:pt>
    <dgm:pt modelId="{FDA1B404-632A-4898-B8A7-FFFB274E32B4}" type="sibTrans" cxnId="{6B206E2C-561E-4A9F-9C7F-DF4D307C00B6}">
      <dgm:prSet/>
      <dgm:spPr/>
      <dgm:t>
        <a:bodyPr/>
        <a:lstStyle/>
        <a:p>
          <a:endParaRPr lang="es-CO"/>
        </a:p>
      </dgm:t>
    </dgm:pt>
    <dgm:pt modelId="{8A9AC4A2-2DD2-4249-8750-C770401BB458}">
      <dgm:prSet/>
      <dgm:spPr/>
      <dgm:t>
        <a:bodyPr/>
        <a:lstStyle/>
        <a:p>
          <a:pPr rtl="0"/>
          <a:r>
            <a:rPr kumimoji="0" lang="es-CO" b="0" i="0" u="none" strike="noStrike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Retraso frente a estándares internacionales.</a:t>
          </a:r>
        </a:p>
      </dgm:t>
    </dgm:pt>
    <dgm:pt modelId="{AAA654C8-164A-4D5E-BF98-42500DC4F816}" type="parTrans" cxnId="{17AE204E-BFA9-4F27-AA7F-EE0E6B8AACBD}">
      <dgm:prSet/>
      <dgm:spPr/>
      <dgm:t>
        <a:bodyPr/>
        <a:lstStyle/>
        <a:p>
          <a:endParaRPr lang="es-CO"/>
        </a:p>
      </dgm:t>
    </dgm:pt>
    <dgm:pt modelId="{F666A1F7-FB2E-4FDF-B477-2200DDBCCEB8}" type="sibTrans" cxnId="{17AE204E-BFA9-4F27-AA7F-EE0E6B8AACBD}">
      <dgm:prSet/>
      <dgm:spPr/>
      <dgm:t>
        <a:bodyPr/>
        <a:lstStyle/>
        <a:p>
          <a:endParaRPr lang="es-CO"/>
        </a:p>
      </dgm:t>
    </dgm:pt>
    <dgm:pt modelId="{1DAE6B12-CE38-4364-8D35-D1A1191DBF1B}">
      <dgm:prSet/>
      <dgm:spPr/>
      <dgm:t>
        <a:bodyPr/>
        <a:lstStyle/>
        <a:p>
          <a:pPr rtl="0"/>
          <a:r>
            <a:rPr kumimoji="0" lang="es-CO" b="0" i="0" u="none" strike="noStrike" cap="none" spc="0" normalizeH="0" baseline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Inexistencia de ley estatutaria</a:t>
          </a:r>
          <a:endParaRPr kumimoji="0" lang="es-CO" b="0" i="0" u="none" strike="noStrike" cap="none" spc="0" normalizeH="0" baseline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3A5552FE-9519-4F01-9B6C-330C2FCA5F84}" type="parTrans" cxnId="{6591924F-D6AA-4554-BB25-619C4BBE578A}">
      <dgm:prSet/>
      <dgm:spPr/>
      <dgm:t>
        <a:bodyPr/>
        <a:lstStyle/>
        <a:p>
          <a:endParaRPr lang="es-CO"/>
        </a:p>
      </dgm:t>
    </dgm:pt>
    <dgm:pt modelId="{D5965D09-D52B-4AF5-A30D-6FD689DC839F}" type="sibTrans" cxnId="{6591924F-D6AA-4554-BB25-619C4BBE578A}">
      <dgm:prSet/>
      <dgm:spPr/>
      <dgm:t>
        <a:bodyPr/>
        <a:lstStyle/>
        <a:p>
          <a:endParaRPr lang="es-CO"/>
        </a:p>
      </dgm:t>
    </dgm:pt>
    <dgm:pt modelId="{53D12C1A-2ECE-4203-B2E7-09A2FE05DAF2}">
      <dgm:prSet/>
      <dgm:spPr/>
      <dgm:t>
        <a:bodyPr/>
        <a:lstStyle/>
        <a:p>
          <a:pPr rtl="0"/>
          <a:r>
            <a:rPr kumimoji="0" lang="es-CO" b="0" i="0" u="none" strike="noStrike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Ausencia de política proactiva e integral de transparencia.</a:t>
          </a:r>
        </a:p>
      </dgm:t>
    </dgm:pt>
    <dgm:pt modelId="{59EC24D6-F421-4E1A-8336-86FED40A3B14}" type="parTrans" cxnId="{62B16BBE-60B6-4E91-BB30-BECA80698C3F}">
      <dgm:prSet/>
      <dgm:spPr/>
      <dgm:t>
        <a:bodyPr/>
        <a:lstStyle/>
        <a:p>
          <a:endParaRPr lang="es-CO"/>
        </a:p>
      </dgm:t>
    </dgm:pt>
    <dgm:pt modelId="{A5311EF7-1AD8-45AD-BB6A-9E2C983347F2}" type="sibTrans" cxnId="{62B16BBE-60B6-4E91-BB30-BECA80698C3F}">
      <dgm:prSet/>
      <dgm:spPr/>
      <dgm:t>
        <a:bodyPr/>
        <a:lstStyle/>
        <a:p>
          <a:endParaRPr lang="es-CO"/>
        </a:p>
      </dgm:t>
    </dgm:pt>
    <dgm:pt modelId="{047984B4-AE91-4984-9B9C-6CCB0D895064}">
      <dgm:prSet/>
      <dgm:spPr/>
      <dgm:t>
        <a:bodyPr/>
        <a:lstStyle/>
        <a:p>
          <a:pPr rtl="0"/>
          <a:r>
            <a:rPr kumimoji="0" lang="es-CO" b="0" i="0" u="none" strike="noStrike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Jurisprudencia constitucional abundante desconocida e inaplicada.</a:t>
          </a:r>
        </a:p>
      </dgm:t>
    </dgm:pt>
    <dgm:pt modelId="{EFFABAB5-3C53-47C4-AD48-7058CAE434EC}" type="parTrans" cxnId="{61DFD78F-E46D-49F4-881E-F55778ACC7B1}">
      <dgm:prSet/>
      <dgm:spPr/>
      <dgm:t>
        <a:bodyPr/>
        <a:lstStyle/>
        <a:p>
          <a:endParaRPr lang="es-CO"/>
        </a:p>
      </dgm:t>
    </dgm:pt>
    <dgm:pt modelId="{62797369-3D34-4635-8354-50730E78BBBF}" type="sibTrans" cxnId="{61DFD78F-E46D-49F4-881E-F55778ACC7B1}">
      <dgm:prSet/>
      <dgm:spPr/>
      <dgm:t>
        <a:bodyPr/>
        <a:lstStyle/>
        <a:p>
          <a:endParaRPr lang="es-CO"/>
        </a:p>
      </dgm:t>
    </dgm:pt>
    <dgm:pt modelId="{EA2CC456-DCC1-4B83-834D-850D4B8E3FBB}">
      <dgm:prSet/>
      <dgm:spPr/>
      <dgm:t>
        <a:bodyPr/>
        <a:lstStyle/>
        <a:p>
          <a:r>
            <a:rPr lang="es-CO" dirty="0" smtClean="0"/>
            <a:t>Negar habitualmente la información que se solicita: a los ciudadanos y a los otros funcionarios.</a:t>
          </a:r>
          <a:endParaRPr lang="es-CO" dirty="0"/>
        </a:p>
      </dgm:t>
    </dgm:pt>
    <dgm:pt modelId="{778641F1-8732-4B9F-96A5-86E64E11C367}" type="parTrans" cxnId="{FAFEA01E-1E24-4F5D-B46B-0F30716BD30C}">
      <dgm:prSet/>
      <dgm:spPr/>
      <dgm:t>
        <a:bodyPr/>
        <a:lstStyle/>
        <a:p>
          <a:endParaRPr lang="es-CO"/>
        </a:p>
      </dgm:t>
    </dgm:pt>
    <dgm:pt modelId="{FA78F3C1-190A-4939-9372-4361D78080C3}" type="sibTrans" cxnId="{FAFEA01E-1E24-4F5D-B46B-0F30716BD30C}">
      <dgm:prSet/>
      <dgm:spPr/>
      <dgm:t>
        <a:bodyPr/>
        <a:lstStyle/>
        <a:p>
          <a:endParaRPr lang="es-CO"/>
        </a:p>
      </dgm:t>
    </dgm:pt>
    <dgm:pt modelId="{B0E228A7-B8D9-40C5-A3B1-D9C0C9DA5F66}">
      <dgm:prSet/>
      <dgm:spPr/>
      <dgm:t>
        <a:bodyPr/>
        <a:lstStyle/>
        <a:p>
          <a:r>
            <a:rPr lang="es-CO" dirty="0" smtClean="0"/>
            <a:t>La información como recurso estratégico que no puede ser compartido.</a:t>
          </a:r>
          <a:endParaRPr lang="es-CO" dirty="0"/>
        </a:p>
      </dgm:t>
    </dgm:pt>
    <dgm:pt modelId="{88F1F934-26F8-416D-80A5-E8000AD4D1F2}" type="parTrans" cxnId="{448AFB11-B799-4BE5-8C8D-B3C7390EFC5B}">
      <dgm:prSet/>
      <dgm:spPr/>
      <dgm:t>
        <a:bodyPr/>
        <a:lstStyle/>
        <a:p>
          <a:endParaRPr lang="es-CO"/>
        </a:p>
      </dgm:t>
    </dgm:pt>
    <dgm:pt modelId="{94B7A244-2CD7-48E3-A6A1-E92DE0AC10FC}" type="sibTrans" cxnId="{448AFB11-B799-4BE5-8C8D-B3C7390EFC5B}">
      <dgm:prSet/>
      <dgm:spPr/>
      <dgm:t>
        <a:bodyPr/>
        <a:lstStyle/>
        <a:p>
          <a:endParaRPr lang="es-CO"/>
        </a:p>
      </dgm:t>
    </dgm:pt>
    <dgm:pt modelId="{9C2945C9-75D8-479A-B2B2-8C9C769A21BF}" type="pres">
      <dgm:prSet presAssocID="{AD7FBC7B-A6DA-4A18-A022-316FD3E536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17D914C-0775-4846-820F-91E45B53C15B}" type="pres">
      <dgm:prSet presAssocID="{A5EF8E17-43B4-44F5-8E0C-6E6C4C6E6E5E}" presName="composite" presStyleCnt="0"/>
      <dgm:spPr/>
    </dgm:pt>
    <dgm:pt modelId="{2F3C98D2-4D22-48DA-93D4-5E87EEFE4B3E}" type="pres">
      <dgm:prSet presAssocID="{A5EF8E17-43B4-44F5-8E0C-6E6C4C6E6E5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58A0047-8356-4E4B-8CB3-3CF3A045AAF9}" type="pres">
      <dgm:prSet presAssocID="{A5EF8E17-43B4-44F5-8E0C-6E6C4C6E6E5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7B4649-FDE0-46A9-A984-92BA37D64F6B}" type="pres">
      <dgm:prSet presAssocID="{DBCCE491-94C5-457F-8938-CF586CA9F526}" presName="space" presStyleCnt="0"/>
      <dgm:spPr/>
    </dgm:pt>
    <dgm:pt modelId="{A64B63C9-884D-43D9-9BC4-463F830B27FB}" type="pres">
      <dgm:prSet presAssocID="{DA9276D4-F881-4661-8942-4CF3F4E8FE16}" presName="composite" presStyleCnt="0"/>
      <dgm:spPr/>
    </dgm:pt>
    <dgm:pt modelId="{B9281286-8DBB-447A-A376-B8C98117879C}" type="pres">
      <dgm:prSet presAssocID="{DA9276D4-F881-4661-8942-4CF3F4E8FE1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2FB4D09-2263-4322-AD70-E40D88201C5D}" type="pres">
      <dgm:prSet presAssocID="{DA9276D4-F881-4661-8942-4CF3F4E8FE16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09DF9B4-7718-4C77-9FB7-6172DA29A21F}" type="presOf" srcId="{A5EF8E17-43B4-44F5-8E0C-6E6C4C6E6E5E}" destId="{2F3C98D2-4D22-48DA-93D4-5E87EEFE4B3E}" srcOrd="0" destOrd="0" presId="urn:microsoft.com/office/officeart/2005/8/layout/hList1"/>
    <dgm:cxn modelId="{17AE204E-BFA9-4F27-AA7F-EE0E6B8AACBD}" srcId="{DA9276D4-F881-4661-8942-4CF3F4E8FE16}" destId="{8A9AC4A2-2DD2-4249-8750-C770401BB458}" srcOrd="2" destOrd="0" parTransId="{AAA654C8-164A-4D5E-BF98-42500DC4F816}" sibTransId="{F666A1F7-FB2E-4FDF-B477-2200DDBCCEB8}"/>
    <dgm:cxn modelId="{488D7358-D193-403C-95DF-098A8A53C3B1}" type="presOf" srcId="{EA2CC456-DCC1-4B83-834D-850D4B8E3FBB}" destId="{758A0047-8356-4E4B-8CB3-3CF3A045AAF9}" srcOrd="0" destOrd="1" presId="urn:microsoft.com/office/officeart/2005/8/layout/hList1"/>
    <dgm:cxn modelId="{A4ADB227-BBBC-4919-9BF9-93D5AFD07B49}" type="presOf" srcId="{AD7FBC7B-A6DA-4A18-A022-316FD3E53661}" destId="{9C2945C9-75D8-479A-B2B2-8C9C769A21BF}" srcOrd="0" destOrd="0" presId="urn:microsoft.com/office/officeart/2005/8/layout/hList1"/>
    <dgm:cxn modelId="{707912A8-61C1-4D37-BF1C-B8884813904A}" type="presOf" srcId="{8A9AC4A2-2DD2-4249-8750-C770401BB458}" destId="{92FB4D09-2263-4322-AD70-E40D88201C5D}" srcOrd="0" destOrd="2" presId="urn:microsoft.com/office/officeart/2005/8/layout/hList1"/>
    <dgm:cxn modelId="{A5A04576-B449-4638-BBE2-AC9698DE4E4B}" type="presOf" srcId="{1DAE6B12-CE38-4364-8D35-D1A1191DBF1B}" destId="{92FB4D09-2263-4322-AD70-E40D88201C5D}" srcOrd="0" destOrd="3" presId="urn:microsoft.com/office/officeart/2005/8/layout/hList1"/>
    <dgm:cxn modelId="{B63FCA66-9BB4-4674-ADDA-E803F955931F}" type="presOf" srcId="{DA9276D4-F881-4661-8942-4CF3F4E8FE16}" destId="{B9281286-8DBB-447A-A376-B8C98117879C}" srcOrd="0" destOrd="0" presId="urn:microsoft.com/office/officeart/2005/8/layout/hList1"/>
    <dgm:cxn modelId="{8D1D7BC0-396E-4644-A589-E9A31AC1D955}" type="presOf" srcId="{A2072843-E69C-49C1-8E79-F2841B34A435}" destId="{758A0047-8356-4E4B-8CB3-3CF3A045AAF9}" srcOrd="0" destOrd="0" presId="urn:microsoft.com/office/officeart/2005/8/layout/hList1"/>
    <dgm:cxn modelId="{F574BF8C-3764-49BE-BEB0-8FB2FA634954}" srcId="{DA9276D4-F881-4661-8942-4CF3F4E8FE16}" destId="{B7B5A09B-FB8F-4C4E-A3AF-671EF719429D}" srcOrd="0" destOrd="0" parTransId="{FAB5FA08-4CFE-4EAF-AED6-5C630928F0D4}" sibTransId="{48772D3C-F80C-412B-8A04-0065B20AB597}"/>
    <dgm:cxn modelId="{6591924F-D6AA-4554-BB25-619C4BBE578A}" srcId="{DA9276D4-F881-4661-8942-4CF3F4E8FE16}" destId="{1DAE6B12-CE38-4364-8D35-D1A1191DBF1B}" srcOrd="3" destOrd="0" parTransId="{3A5552FE-9519-4F01-9B6C-330C2FCA5F84}" sibTransId="{D5965D09-D52B-4AF5-A30D-6FD689DC839F}"/>
    <dgm:cxn modelId="{3208F574-5479-4E04-881B-A843B1819381}" type="presOf" srcId="{53D12C1A-2ECE-4203-B2E7-09A2FE05DAF2}" destId="{92FB4D09-2263-4322-AD70-E40D88201C5D}" srcOrd="0" destOrd="4" presId="urn:microsoft.com/office/officeart/2005/8/layout/hList1"/>
    <dgm:cxn modelId="{C0B70E27-D3D2-4E44-B924-1D6FED28DD5E}" type="presOf" srcId="{E31E3377-7FE4-4218-BCF2-9F639559FAE2}" destId="{92FB4D09-2263-4322-AD70-E40D88201C5D}" srcOrd="0" destOrd="1" presId="urn:microsoft.com/office/officeart/2005/8/layout/hList1"/>
    <dgm:cxn modelId="{20967854-90EB-4D36-B37A-21BAD48B3A65}" type="presOf" srcId="{B7B5A09B-FB8F-4C4E-A3AF-671EF719429D}" destId="{92FB4D09-2263-4322-AD70-E40D88201C5D}" srcOrd="0" destOrd="0" presId="urn:microsoft.com/office/officeart/2005/8/layout/hList1"/>
    <dgm:cxn modelId="{FB398133-D9A5-4B23-815F-C867BF465B15}" srcId="{AD7FBC7B-A6DA-4A18-A022-316FD3E53661}" destId="{A5EF8E17-43B4-44F5-8E0C-6E6C4C6E6E5E}" srcOrd="0" destOrd="0" parTransId="{1A83A804-C9CA-4601-AF43-8CB80D73B63E}" sibTransId="{DBCCE491-94C5-457F-8938-CF586CA9F526}"/>
    <dgm:cxn modelId="{62B16BBE-60B6-4E91-BB30-BECA80698C3F}" srcId="{DA9276D4-F881-4661-8942-4CF3F4E8FE16}" destId="{53D12C1A-2ECE-4203-B2E7-09A2FE05DAF2}" srcOrd="4" destOrd="0" parTransId="{59EC24D6-F421-4E1A-8336-86FED40A3B14}" sibTransId="{A5311EF7-1AD8-45AD-BB6A-9E2C983347F2}"/>
    <dgm:cxn modelId="{61DFD78F-E46D-49F4-881E-F55778ACC7B1}" srcId="{DA9276D4-F881-4661-8942-4CF3F4E8FE16}" destId="{047984B4-AE91-4984-9B9C-6CCB0D895064}" srcOrd="5" destOrd="0" parTransId="{EFFABAB5-3C53-47C4-AD48-7058CAE434EC}" sibTransId="{62797369-3D34-4635-8354-50730E78BBBF}"/>
    <dgm:cxn modelId="{8D321140-1C62-4D8E-9F1C-EB22D883FA09}" srcId="{AD7FBC7B-A6DA-4A18-A022-316FD3E53661}" destId="{DA9276D4-F881-4661-8942-4CF3F4E8FE16}" srcOrd="1" destOrd="0" parTransId="{5497957B-9ED1-4989-A296-1C0F1D6A17B6}" sibTransId="{D4FF58E6-437A-4570-9453-67DFB931B68A}"/>
    <dgm:cxn modelId="{6B206E2C-561E-4A9F-9C7F-DF4D307C00B6}" srcId="{DA9276D4-F881-4661-8942-4CF3F4E8FE16}" destId="{E31E3377-7FE4-4218-BCF2-9F639559FAE2}" srcOrd="1" destOrd="0" parTransId="{6C702B47-1FAC-45B3-8E35-737674538AE6}" sibTransId="{FDA1B404-632A-4898-B8A7-FFFB274E32B4}"/>
    <dgm:cxn modelId="{448AFB11-B799-4BE5-8C8D-B3C7390EFC5B}" srcId="{A5EF8E17-43B4-44F5-8E0C-6E6C4C6E6E5E}" destId="{B0E228A7-B8D9-40C5-A3B1-D9C0C9DA5F66}" srcOrd="2" destOrd="0" parTransId="{88F1F934-26F8-416D-80A5-E8000AD4D1F2}" sibTransId="{94B7A244-2CD7-48E3-A6A1-E92DE0AC10FC}"/>
    <dgm:cxn modelId="{FAFEA01E-1E24-4F5D-B46B-0F30716BD30C}" srcId="{A5EF8E17-43B4-44F5-8E0C-6E6C4C6E6E5E}" destId="{EA2CC456-DCC1-4B83-834D-850D4B8E3FBB}" srcOrd="1" destOrd="0" parTransId="{778641F1-8732-4B9F-96A5-86E64E11C367}" sibTransId="{FA78F3C1-190A-4939-9372-4361D78080C3}"/>
    <dgm:cxn modelId="{4F0A32E0-C463-4063-903E-DDBA4F257323}" type="presOf" srcId="{B0E228A7-B8D9-40C5-A3B1-D9C0C9DA5F66}" destId="{758A0047-8356-4E4B-8CB3-3CF3A045AAF9}" srcOrd="0" destOrd="2" presId="urn:microsoft.com/office/officeart/2005/8/layout/hList1"/>
    <dgm:cxn modelId="{70B88031-74AF-457C-86D6-FB8CAE0B68BA}" type="presOf" srcId="{047984B4-AE91-4984-9B9C-6CCB0D895064}" destId="{92FB4D09-2263-4322-AD70-E40D88201C5D}" srcOrd="0" destOrd="5" presId="urn:microsoft.com/office/officeart/2005/8/layout/hList1"/>
    <dgm:cxn modelId="{8DC46867-C136-4239-A4E2-8785B98B673D}" srcId="{A5EF8E17-43B4-44F5-8E0C-6E6C4C6E6E5E}" destId="{A2072843-E69C-49C1-8E79-F2841B34A435}" srcOrd="0" destOrd="0" parTransId="{14373BC0-FE21-4890-9181-C605ED6AE6B5}" sibTransId="{B3B520DF-91E2-421B-85E4-97EA3F782BE1}"/>
    <dgm:cxn modelId="{1373CDA1-575B-4979-8D11-4F190C07AF92}" type="presParOf" srcId="{9C2945C9-75D8-479A-B2B2-8C9C769A21BF}" destId="{D17D914C-0775-4846-820F-91E45B53C15B}" srcOrd="0" destOrd="0" presId="urn:microsoft.com/office/officeart/2005/8/layout/hList1"/>
    <dgm:cxn modelId="{9D68B81F-E1DC-44D7-9490-7B703B706935}" type="presParOf" srcId="{D17D914C-0775-4846-820F-91E45B53C15B}" destId="{2F3C98D2-4D22-48DA-93D4-5E87EEFE4B3E}" srcOrd="0" destOrd="0" presId="urn:microsoft.com/office/officeart/2005/8/layout/hList1"/>
    <dgm:cxn modelId="{7C50A84D-AE91-4443-8445-C2EBFB1CA020}" type="presParOf" srcId="{D17D914C-0775-4846-820F-91E45B53C15B}" destId="{758A0047-8356-4E4B-8CB3-3CF3A045AAF9}" srcOrd="1" destOrd="0" presId="urn:microsoft.com/office/officeart/2005/8/layout/hList1"/>
    <dgm:cxn modelId="{4AED65F0-3880-4C62-8E5F-A9D102773605}" type="presParOf" srcId="{9C2945C9-75D8-479A-B2B2-8C9C769A21BF}" destId="{487B4649-FDE0-46A9-A984-92BA37D64F6B}" srcOrd="1" destOrd="0" presId="urn:microsoft.com/office/officeart/2005/8/layout/hList1"/>
    <dgm:cxn modelId="{88C2CCDB-8F1E-4543-8FB4-8544717C0341}" type="presParOf" srcId="{9C2945C9-75D8-479A-B2B2-8C9C769A21BF}" destId="{A64B63C9-884D-43D9-9BC4-463F830B27FB}" srcOrd="2" destOrd="0" presId="urn:microsoft.com/office/officeart/2005/8/layout/hList1"/>
    <dgm:cxn modelId="{5A7C208B-A3BA-482C-A1F8-E730B5263B2E}" type="presParOf" srcId="{A64B63C9-884D-43D9-9BC4-463F830B27FB}" destId="{B9281286-8DBB-447A-A376-B8C98117879C}" srcOrd="0" destOrd="0" presId="urn:microsoft.com/office/officeart/2005/8/layout/hList1"/>
    <dgm:cxn modelId="{644BF2C8-4976-4F19-AF9A-8A87763EC39A}" type="presParOf" srcId="{A64B63C9-884D-43D9-9BC4-463F830B27FB}" destId="{92FB4D09-2263-4322-AD70-E40D88201C5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8E984F1-226F-4C8C-B724-AA6732F349E7}" type="doc">
      <dgm:prSet loTypeId="urn:microsoft.com/office/officeart/2005/8/layout/process2" loCatId="process" qsTypeId="urn:microsoft.com/office/officeart/2005/8/quickstyle/3d2" qsCatId="3D" csTypeId="urn:microsoft.com/office/officeart/2005/8/colors/colorful4" csCatId="colorful" phldr="1"/>
      <dgm:spPr/>
    </dgm:pt>
    <dgm:pt modelId="{4D2F34E9-C605-4651-81B6-45851EF18B2C}">
      <dgm:prSet phldrT="[Texto]"/>
      <dgm:spPr/>
      <dgm:t>
        <a:bodyPr/>
        <a:lstStyle/>
        <a:p>
          <a:r>
            <a:rPr lang="es-CO" dirty="0" smtClean="0"/>
            <a:t>Acceso a la información como procedimiento administrativo</a:t>
          </a:r>
          <a:endParaRPr lang="es-CO" dirty="0"/>
        </a:p>
      </dgm:t>
    </dgm:pt>
    <dgm:pt modelId="{4B07F4EC-E642-434C-BA78-46622C55B9BD}" type="parTrans" cxnId="{7A7753F4-ED43-44FD-BEB4-DEAC215A4653}">
      <dgm:prSet/>
      <dgm:spPr/>
      <dgm:t>
        <a:bodyPr/>
        <a:lstStyle/>
        <a:p>
          <a:endParaRPr lang="es-CO"/>
        </a:p>
      </dgm:t>
    </dgm:pt>
    <dgm:pt modelId="{81EB3F34-375C-471F-A973-EB7F9B47CE8A}" type="sibTrans" cxnId="{7A7753F4-ED43-44FD-BEB4-DEAC215A4653}">
      <dgm:prSet/>
      <dgm:spPr/>
      <dgm:t>
        <a:bodyPr/>
        <a:lstStyle/>
        <a:p>
          <a:endParaRPr lang="es-CO"/>
        </a:p>
      </dgm:t>
    </dgm:pt>
    <dgm:pt modelId="{AA89B5EE-8278-4AF8-AD2C-6621A531CB1E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Acceso a la información como garantía para otros derechos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8AA9EA-2AD1-4142-A91F-5E7599A8166A}" type="parTrans" cxnId="{E35458DA-64EB-482C-B30B-DF7A8F75EDD2}">
      <dgm:prSet/>
      <dgm:spPr/>
      <dgm:t>
        <a:bodyPr/>
        <a:lstStyle/>
        <a:p>
          <a:endParaRPr lang="es-CO"/>
        </a:p>
      </dgm:t>
    </dgm:pt>
    <dgm:pt modelId="{5F4B7854-4E92-44D8-8B29-7E9C5E3E4897}" type="sibTrans" cxnId="{E35458DA-64EB-482C-B30B-DF7A8F75EDD2}">
      <dgm:prSet/>
      <dgm:spPr/>
      <dgm:t>
        <a:bodyPr/>
        <a:lstStyle/>
        <a:p>
          <a:endParaRPr lang="es-CO"/>
        </a:p>
      </dgm:t>
    </dgm:pt>
    <dgm:pt modelId="{C7B25F5D-C627-4C07-B56D-62A977610254}" type="pres">
      <dgm:prSet presAssocID="{78E984F1-226F-4C8C-B724-AA6732F349E7}" presName="linearFlow" presStyleCnt="0">
        <dgm:presLayoutVars>
          <dgm:resizeHandles val="exact"/>
        </dgm:presLayoutVars>
      </dgm:prSet>
      <dgm:spPr/>
    </dgm:pt>
    <dgm:pt modelId="{C8DDB603-5402-4532-99BF-12108E0BB3A7}" type="pres">
      <dgm:prSet presAssocID="{4D2F34E9-C605-4651-81B6-45851EF18B2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06ABCBB-91D4-4914-91D2-578CD4EB4B22}" type="pres">
      <dgm:prSet presAssocID="{81EB3F34-375C-471F-A973-EB7F9B47CE8A}" presName="sibTrans" presStyleLbl="sibTrans2D1" presStyleIdx="0" presStyleCnt="1"/>
      <dgm:spPr/>
      <dgm:t>
        <a:bodyPr/>
        <a:lstStyle/>
        <a:p>
          <a:endParaRPr lang="es-CO"/>
        </a:p>
      </dgm:t>
    </dgm:pt>
    <dgm:pt modelId="{A1351DCF-0337-4B15-B18C-02B17BE408DC}" type="pres">
      <dgm:prSet presAssocID="{81EB3F34-375C-471F-A973-EB7F9B47CE8A}" presName="connectorText" presStyleLbl="sibTrans2D1" presStyleIdx="0" presStyleCnt="1"/>
      <dgm:spPr/>
      <dgm:t>
        <a:bodyPr/>
        <a:lstStyle/>
        <a:p>
          <a:endParaRPr lang="es-CO"/>
        </a:p>
      </dgm:t>
    </dgm:pt>
    <dgm:pt modelId="{F4934685-7365-4701-A12B-01615A2FAED4}" type="pres">
      <dgm:prSet presAssocID="{AA89B5EE-8278-4AF8-AD2C-6621A531CB1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C1C9300-446D-40B2-8C62-5EE68F35E933}" type="presOf" srcId="{81EB3F34-375C-471F-A973-EB7F9B47CE8A}" destId="{706ABCBB-91D4-4914-91D2-578CD4EB4B22}" srcOrd="0" destOrd="0" presId="urn:microsoft.com/office/officeart/2005/8/layout/process2"/>
    <dgm:cxn modelId="{3D111810-B975-4894-94B8-C15E66CB72F3}" type="presOf" srcId="{AA89B5EE-8278-4AF8-AD2C-6621A531CB1E}" destId="{F4934685-7365-4701-A12B-01615A2FAED4}" srcOrd="0" destOrd="0" presId="urn:microsoft.com/office/officeart/2005/8/layout/process2"/>
    <dgm:cxn modelId="{7A7753F4-ED43-44FD-BEB4-DEAC215A4653}" srcId="{78E984F1-226F-4C8C-B724-AA6732F349E7}" destId="{4D2F34E9-C605-4651-81B6-45851EF18B2C}" srcOrd="0" destOrd="0" parTransId="{4B07F4EC-E642-434C-BA78-46622C55B9BD}" sibTransId="{81EB3F34-375C-471F-A973-EB7F9B47CE8A}"/>
    <dgm:cxn modelId="{E35458DA-64EB-482C-B30B-DF7A8F75EDD2}" srcId="{78E984F1-226F-4C8C-B724-AA6732F349E7}" destId="{AA89B5EE-8278-4AF8-AD2C-6621A531CB1E}" srcOrd="1" destOrd="0" parTransId="{178AA9EA-2AD1-4142-A91F-5E7599A8166A}" sibTransId="{5F4B7854-4E92-44D8-8B29-7E9C5E3E4897}"/>
    <dgm:cxn modelId="{8D735655-765D-45EC-9F74-A74EF9807A07}" type="presOf" srcId="{78E984F1-226F-4C8C-B724-AA6732F349E7}" destId="{C7B25F5D-C627-4C07-B56D-62A977610254}" srcOrd="0" destOrd="0" presId="urn:microsoft.com/office/officeart/2005/8/layout/process2"/>
    <dgm:cxn modelId="{FEDE78F7-318E-402B-A5F9-5A232C4CAAC2}" type="presOf" srcId="{81EB3F34-375C-471F-A973-EB7F9B47CE8A}" destId="{A1351DCF-0337-4B15-B18C-02B17BE408DC}" srcOrd="1" destOrd="0" presId="urn:microsoft.com/office/officeart/2005/8/layout/process2"/>
    <dgm:cxn modelId="{1E1D2674-A1D0-45DC-95EE-F955E08CD220}" type="presOf" srcId="{4D2F34E9-C605-4651-81B6-45851EF18B2C}" destId="{C8DDB603-5402-4532-99BF-12108E0BB3A7}" srcOrd="0" destOrd="0" presId="urn:microsoft.com/office/officeart/2005/8/layout/process2"/>
    <dgm:cxn modelId="{9CD78B03-F9E7-4AFE-A388-1E5EC00B6A6D}" type="presParOf" srcId="{C7B25F5D-C627-4C07-B56D-62A977610254}" destId="{C8DDB603-5402-4532-99BF-12108E0BB3A7}" srcOrd="0" destOrd="0" presId="urn:microsoft.com/office/officeart/2005/8/layout/process2"/>
    <dgm:cxn modelId="{5585E59B-27FA-439F-B740-D6FE199538EB}" type="presParOf" srcId="{C7B25F5D-C627-4C07-B56D-62A977610254}" destId="{706ABCBB-91D4-4914-91D2-578CD4EB4B22}" srcOrd="1" destOrd="0" presId="urn:microsoft.com/office/officeart/2005/8/layout/process2"/>
    <dgm:cxn modelId="{8BCD2746-8904-45D2-8962-EB9EE774785E}" type="presParOf" srcId="{706ABCBB-91D4-4914-91D2-578CD4EB4B22}" destId="{A1351DCF-0337-4B15-B18C-02B17BE408DC}" srcOrd="0" destOrd="0" presId="urn:microsoft.com/office/officeart/2005/8/layout/process2"/>
    <dgm:cxn modelId="{576E1139-AE22-4112-9F79-868A98592358}" type="presParOf" srcId="{C7B25F5D-C627-4C07-B56D-62A977610254}" destId="{F4934685-7365-4701-A12B-01615A2FAED4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8E984F1-226F-4C8C-B724-AA6732F349E7}" type="doc">
      <dgm:prSet loTypeId="urn:microsoft.com/office/officeart/2005/8/layout/process2" loCatId="process" qsTypeId="urn:microsoft.com/office/officeart/2005/8/quickstyle/3d2" qsCatId="3D" csTypeId="urn:microsoft.com/office/officeart/2005/8/colors/colorful4" csCatId="colorful" phldr="1"/>
      <dgm:spPr/>
    </dgm:pt>
    <dgm:pt modelId="{4D2F34E9-C605-4651-81B6-45851EF18B2C}">
      <dgm:prSet phldrT="[Texto]"/>
      <dgm:spPr/>
      <dgm:t>
        <a:bodyPr/>
        <a:lstStyle/>
        <a:p>
          <a:r>
            <a:rPr lang="es-CO" dirty="0" smtClean="0"/>
            <a:t>Acceso a la información como una carga adicional a las entidades</a:t>
          </a:r>
          <a:endParaRPr lang="es-CO" dirty="0"/>
        </a:p>
      </dgm:t>
    </dgm:pt>
    <dgm:pt modelId="{4B07F4EC-E642-434C-BA78-46622C55B9BD}" type="parTrans" cxnId="{7A7753F4-ED43-44FD-BEB4-DEAC215A4653}">
      <dgm:prSet/>
      <dgm:spPr/>
      <dgm:t>
        <a:bodyPr/>
        <a:lstStyle/>
        <a:p>
          <a:endParaRPr lang="es-CO"/>
        </a:p>
      </dgm:t>
    </dgm:pt>
    <dgm:pt modelId="{81EB3F34-375C-471F-A973-EB7F9B47CE8A}" type="sibTrans" cxnId="{7A7753F4-ED43-44FD-BEB4-DEAC215A4653}">
      <dgm:prSet/>
      <dgm:spPr/>
      <dgm:t>
        <a:bodyPr/>
        <a:lstStyle/>
        <a:p>
          <a:endParaRPr lang="es-CO"/>
        </a:p>
      </dgm:t>
    </dgm:pt>
    <dgm:pt modelId="{AA89B5EE-8278-4AF8-AD2C-6621A531CB1E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rPr>
            <a:t>Acceso a la información como uno de los pilares del buen gobierno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8AA9EA-2AD1-4142-A91F-5E7599A8166A}" type="parTrans" cxnId="{E35458DA-64EB-482C-B30B-DF7A8F75EDD2}">
      <dgm:prSet/>
      <dgm:spPr/>
      <dgm:t>
        <a:bodyPr/>
        <a:lstStyle/>
        <a:p>
          <a:endParaRPr lang="es-CO"/>
        </a:p>
      </dgm:t>
    </dgm:pt>
    <dgm:pt modelId="{5F4B7854-4E92-44D8-8B29-7E9C5E3E4897}" type="sibTrans" cxnId="{E35458DA-64EB-482C-B30B-DF7A8F75EDD2}">
      <dgm:prSet/>
      <dgm:spPr/>
      <dgm:t>
        <a:bodyPr/>
        <a:lstStyle/>
        <a:p>
          <a:endParaRPr lang="es-CO"/>
        </a:p>
      </dgm:t>
    </dgm:pt>
    <dgm:pt modelId="{C7B25F5D-C627-4C07-B56D-62A977610254}" type="pres">
      <dgm:prSet presAssocID="{78E984F1-226F-4C8C-B724-AA6732F349E7}" presName="linearFlow" presStyleCnt="0">
        <dgm:presLayoutVars>
          <dgm:resizeHandles val="exact"/>
        </dgm:presLayoutVars>
      </dgm:prSet>
      <dgm:spPr/>
    </dgm:pt>
    <dgm:pt modelId="{C8DDB603-5402-4532-99BF-12108E0BB3A7}" type="pres">
      <dgm:prSet presAssocID="{4D2F34E9-C605-4651-81B6-45851EF18B2C}" presName="node" presStyleLbl="node1" presStyleIdx="0" presStyleCnt="2" custLinFactNeighborX="-865" custLinFactNeighborY="-6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06ABCBB-91D4-4914-91D2-578CD4EB4B22}" type="pres">
      <dgm:prSet presAssocID="{81EB3F34-375C-471F-A973-EB7F9B47CE8A}" presName="sibTrans" presStyleLbl="sibTrans2D1" presStyleIdx="0" presStyleCnt="1"/>
      <dgm:spPr/>
      <dgm:t>
        <a:bodyPr/>
        <a:lstStyle/>
        <a:p>
          <a:endParaRPr lang="es-CO"/>
        </a:p>
      </dgm:t>
    </dgm:pt>
    <dgm:pt modelId="{A1351DCF-0337-4B15-B18C-02B17BE408DC}" type="pres">
      <dgm:prSet presAssocID="{81EB3F34-375C-471F-A973-EB7F9B47CE8A}" presName="connectorText" presStyleLbl="sibTrans2D1" presStyleIdx="0" presStyleCnt="1"/>
      <dgm:spPr/>
      <dgm:t>
        <a:bodyPr/>
        <a:lstStyle/>
        <a:p>
          <a:endParaRPr lang="es-CO"/>
        </a:p>
      </dgm:t>
    </dgm:pt>
    <dgm:pt modelId="{F4934685-7365-4701-A12B-01615A2FAED4}" type="pres">
      <dgm:prSet presAssocID="{AA89B5EE-8278-4AF8-AD2C-6621A531CB1E}" presName="node" presStyleLbl="node1" presStyleIdx="1" presStyleCnt="2" custLinFactNeighborX="-103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9CB035D-3B02-47A3-8FB4-51104205017E}" type="presOf" srcId="{81EB3F34-375C-471F-A973-EB7F9B47CE8A}" destId="{706ABCBB-91D4-4914-91D2-578CD4EB4B22}" srcOrd="0" destOrd="0" presId="urn:microsoft.com/office/officeart/2005/8/layout/process2"/>
    <dgm:cxn modelId="{7A7753F4-ED43-44FD-BEB4-DEAC215A4653}" srcId="{78E984F1-226F-4C8C-B724-AA6732F349E7}" destId="{4D2F34E9-C605-4651-81B6-45851EF18B2C}" srcOrd="0" destOrd="0" parTransId="{4B07F4EC-E642-434C-BA78-46622C55B9BD}" sibTransId="{81EB3F34-375C-471F-A973-EB7F9B47CE8A}"/>
    <dgm:cxn modelId="{E35458DA-64EB-482C-B30B-DF7A8F75EDD2}" srcId="{78E984F1-226F-4C8C-B724-AA6732F349E7}" destId="{AA89B5EE-8278-4AF8-AD2C-6621A531CB1E}" srcOrd="1" destOrd="0" parTransId="{178AA9EA-2AD1-4142-A91F-5E7599A8166A}" sibTransId="{5F4B7854-4E92-44D8-8B29-7E9C5E3E4897}"/>
    <dgm:cxn modelId="{1FD233D9-0033-4530-8CF2-50213D6ABDF4}" type="presOf" srcId="{4D2F34E9-C605-4651-81B6-45851EF18B2C}" destId="{C8DDB603-5402-4532-99BF-12108E0BB3A7}" srcOrd="0" destOrd="0" presId="urn:microsoft.com/office/officeart/2005/8/layout/process2"/>
    <dgm:cxn modelId="{BCEBF222-8FEE-44D8-BD3C-A8DD9D92A22E}" type="presOf" srcId="{AA89B5EE-8278-4AF8-AD2C-6621A531CB1E}" destId="{F4934685-7365-4701-A12B-01615A2FAED4}" srcOrd="0" destOrd="0" presId="urn:microsoft.com/office/officeart/2005/8/layout/process2"/>
    <dgm:cxn modelId="{268391FD-32C1-4968-A056-C05B4F5E6CE1}" type="presOf" srcId="{81EB3F34-375C-471F-A973-EB7F9B47CE8A}" destId="{A1351DCF-0337-4B15-B18C-02B17BE408DC}" srcOrd="1" destOrd="0" presId="urn:microsoft.com/office/officeart/2005/8/layout/process2"/>
    <dgm:cxn modelId="{1E9FF9B5-0D6C-4AAD-9904-ABD06558BAD5}" type="presOf" srcId="{78E984F1-226F-4C8C-B724-AA6732F349E7}" destId="{C7B25F5D-C627-4C07-B56D-62A977610254}" srcOrd="0" destOrd="0" presId="urn:microsoft.com/office/officeart/2005/8/layout/process2"/>
    <dgm:cxn modelId="{E831C41B-FEBD-4BE9-896C-5728D48A6F02}" type="presParOf" srcId="{C7B25F5D-C627-4C07-B56D-62A977610254}" destId="{C8DDB603-5402-4532-99BF-12108E0BB3A7}" srcOrd="0" destOrd="0" presId="urn:microsoft.com/office/officeart/2005/8/layout/process2"/>
    <dgm:cxn modelId="{663E9D17-7093-4373-AE33-4520AB0BA0B4}" type="presParOf" srcId="{C7B25F5D-C627-4C07-B56D-62A977610254}" destId="{706ABCBB-91D4-4914-91D2-578CD4EB4B22}" srcOrd="1" destOrd="0" presId="urn:microsoft.com/office/officeart/2005/8/layout/process2"/>
    <dgm:cxn modelId="{76F1B6E8-190B-48B7-9DC0-C4CFCAB60CD7}" type="presParOf" srcId="{706ABCBB-91D4-4914-91D2-578CD4EB4B22}" destId="{A1351DCF-0337-4B15-B18C-02B17BE408DC}" srcOrd="0" destOrd="0" presId="urn:microsoft.com/office/officeart/2005/8/layout/process2"/>
    <dgm:cxn modelId="{2103F7CE-784A-4CD3-BE87-13CFE69A1D48}" type="presParOf" srcId="{C7B25F5D-C627-4C07-B56D-62A977610254}" destId="{F4934685-7365-4701-A12B-01615A2FAED4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54CF75-8654-4851-B2DC-B46BEE9B894E}" type="doc">
      <dgm:prSet loTypeId="urn:microsoft.com/office/officeart/2005/8/layout/vList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AC7F0A4E-C18B-4B7E-834B-F7314882D346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Respeto</a:t>
          </a:r>
          <a:endParaRPr lang="es-CO" sz="3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76448CF-DAD2-4943-B903-422AC7F7EE97}" type="parTrans" cxnId="{E874F619-E5B9-4576-A8AF-49DDB6CC96C8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0D5524BC-CCE2-4050-BAC2-490859ACE7DD}" type="sibTrans" cxnId="{E874F619-E5B9-4576-A8AF-49DDB6CC96C8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03ED518B-B78D-426C-8359-58F9A22011D8}">
      <dgm:prSet phldrT="[Texto]" custT="1"/>
      <dgm:spPr/>
      <dgm:t>
        <a:bodyPr anchor="ctr"/>
        <a:lstStyle/>
        <a:p>
          <a:r>
            <a:rPr lang="es-CO" sz="1400" dirty="0" smtClean="0">
              <a:latin typeface="+mn-lt"/>
              <a:cs typeface="Times New Roman" panose="02020603050405020304" pitchFamily="18" charset="0"/>
            </a:rPr>
            <a:t>Traducir todo esto en </a:t>
          </a:r>
          <a:r>
            <a:rPr lang="es-CO" sz="1400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procesos, procedimientos e institucionalidad </a:t>
          </a:r>
          <a:r>
            <a:rPr lang="es-CO" sz="1400" dirty="0" smtClean="0">
              <a:latin typeface="+mn-lt"/>
              <a:cs typeface="Times New Roman" panose="02020603050405020304" pitchFamily="18" charset="0"/>
            </a:rPr>
            <a:t>real</a:t>
          </a:r>
          <a:endParaRPr lang="es-CO" sz="1400" dirty="0">
            <a:latin typeface="+mn-lt"/>
          </a:endParaRPr>
        </a:p>
      </dgm:t>
    </dgm:pt>
    <dgm:pt modelId="{AE6B1389-5D4F-4A5B-A993-485332299C22}" type="parTrans" cxnId="{8EF03F2C-63CB-452C-91B2-D0ED5DBE7E98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F7B96031-2FE4-466D-982D-AB5E1AF152AE}" type="sibTrans" cxnId="{8EF03F2C-63CB-452C-91B2-D0ED5DBE7E98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275C800E-34C3-4376-953A-AC9C059FDAF8}">
      <dgm:prSet phldrT="[Texto]" custT="1"/>
      <dgm:spPr/>
      <dgm:t>
        <a:bodyPr anchor="ctr"/>
        <a:lstStyle/>
        <a:p>
          <a:r>
            <a:rPr lang="es-CO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</a:t>
          </a:r>
          <a:r>
            <a:rPr lang="es-ES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 </a:t>
          </a:r>
          <a:r>
            <a:rPr lang="es-ES" sz="1400" b="1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conflicto armado y la violación de DDHH agudizan la desconfianza </a:t>
          </a:r>
          <a:r>
            <a:rPr lang="es-ES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entre los actores y por ende el acceso a la información. </a:t>
          </a:r>
          <a:endParaRPr lang="es-CO" sz="1400" dirty="0">
            <a:latin typeface="+mn-lt"/>
          </a:endParaRPr>
        </a:p>
      </dgm:t>
    </dgm:pt>
    <dgm:pt modelId="{D95AFD84-233B-4792-A873-7EAE48D2A772}" type="parTrans" cxnId="{15F3BE9C-4547-45DA-BA45-E3960D7D1C6B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409AD014-F657-42A6-B4FD-F3AA0A4A171B}" type="sibTrans" cxnId="{15F3BE9C-4547-45DA-BA45-E3960D7D1C6B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49C4D9DF-7B6F-4DC9-B737-33A76DE74BB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Proteger</a:t>
          </a:r>
          <a:endParaRPr lang="es-CO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ED6C85D-72DA-45CB-82BA-60C15FA02C41}" type="parTrans" cxnId="{CF86F3A7-C3F1-472C-8747-ACC2415A88D1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DA346E01-BC2F-4465-B1A0-135222A4897F}" type="sibTrans" cxnId="{CF86F3A7-C3F1-472C-8747-ACC2415A88D1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8F87923E-A6B0-4A83-B124-E61E4B00927C}">
      <dgm:prSet phldrT="[Texto]" custT="1"/>
      <dgm:spPr/>
      <dgm:t>
        <a:bodyPr anchor="ctr"/>
        <a:lstStyle/>
        <a:p>
          <a:r>
            <a:rPr lang="es-CO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Personas que beneficiando a terceros, </a:t>
          </a:r>
          <a:r>
            <a:rPr lang="es-CO" sz="1400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pueden negar el acceso a la información</a:t>
          </a:r>
          <a:r>
            <a:rPr lang="es-CO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s-CO" sz="1400" dirty="0">
            <a:latin typeface="+mn-lt"/>
          </a:endParaRPr>
        </a:p>
      </dgm:t>
    </dgm:pt>
    <dgm:pt modelId="{00656D0C-45EA-4BD3-9F73-064A9AC3FAC7}" type="parTrans" cxnId="{E39688DC-CED0-4B3A-8A6B-C688E2BBFE6C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95D0FC77-36E2-497E-95F9-213B7F00EC13}" type="sibTrans" cxnId="{E39688DC-CED0-4B3A-8A6B-C688E2BBFE6C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7B4F6F40-DBE0-4A01-BA34-C12D757C68C2}">
      <dgm:prSet phldrT="[Texto]" custT="1"/>
      <dgm:spPr/>
      <dgm:t>
        <a:bodyPr anchor="ctr"/>
        <a:lstStyle/>
        <a:p>
          <a:r>
            <a:rPr lang="es-ES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Las </a:t>
          </a:r>
          <a:r>
            <a:rPr lang="es-ES" sz="1400" b="1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capacidades institucionales son bastante asimétricas en el nivel territorial y en las dependencias de las entidades</a:t>
          </a:r>
          <a:r>
            <a:rPr lang="es-ES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  <a:endParaRPr lang="es-CO" sz="1400" dirty="0">
            <a:latin typeface="+mn-lt"/>
          </a:endParaRPr>
        </a:p>
      </dgm:t>
    </dgm:pt>
    <dgm:pt modelId="{62963684-0B11-4B07-AC7A-B87077D649AA}" type="parTrans" cxnId="{DC109AFA-9414-40D8-9328-B79EDDE68520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929E7742-E0F4-4BE3-9C6F-2A48021C4DBE}" type="sibTrans" cxnId="{DC109AFA-9414-40D8-9328-B79EDDE68520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05BC5706-5EF6-4BD1-B97B-FB49C4DFBC34}">
      <dgm:prSet custT="1"/>
      <dgm:spPr/>
      <dgm:t>
        <a:bodyPr anchor="ctr"/>
        <a:lstStyle/>
        <a:p>
          <a:r>
            <a:rPr lang="es-CO" sz="1400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Definir herramientas y canales</a:t>
          </a:r>
          <a:r>
            <a:rPr lang="es-CO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para el acopio, custodia y divulgación de información pública. </a:t>
          </a:r>
        </a:p>
      </dgm:t>
    </dgm:pt>
    <dgm:pt modelId="{2613048D-89DA-465D-8C14-6FBD904F0C41}" type="parTrans" cxnId="{631E9129-D697-4518-AFB7-5F1F06C5B08D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78888355-99B9-4ACF-8975-BEACA6B092F6}" type="sibTrans" cxnId="{631E9129-D697-4518-AFB7-5F1F06C5B08D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5F9CFD8C-B414-468E-9456-C993EED11891}">
      <dgm:prSet custT="1"/>
      <dgm:spPr/>
      <dgm:t>
        <a:bodyPr anchor="ctr"/>
        <a:lstStyle/>
        <a:p>
          <a:r>
            <a:rPr lang="es-CO" sz="1400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Monitoreo y control del cumplimiento</a:t>
          </a:r>
          <a:r>
            <a:rPr lang="es-CO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por parte de la administración</a:t>
          </a:r>
          <a:endParaRPr lang="es-CO" sz="1400" dirty="0"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96C049-A92F-4B9D-B43A-FB1A947309B7}" type="parTrans" cxnId="{AB8902C0-EF37-42AB-A35F-62B7D0636447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DD677025-3EC3-4C4D-B398-C17E20DF0CFF}" type="sibTrans" cxnId="{AB8902C0-EF37-42AB-A35F-62B7D0636447}">
      <dgm:prSet/>
      <dgm:spPr/>
      <dgm:t>
        <a:bodyPr/>
        <a:lstStyle/>
        <a:p>
          <a:endParaRPr lang="es-CO" sz="3200">
            <a:latin typeface="+mn-lt"/>
          </a:endParaRPr>
        </a:p>
      </dgm:t>
    </dgm:pt>
    <dgm:pt modelId="{B2F082D4-2E15-491B-9C5C-BFB1267E25DC}">
      <dgm:prSet phldrT="[Texto]" custT="1"/>
      <dgm:spPr/>
      <dgm:t>
        <a:bodyPr anchor="ctr"/>
        <a:lstStyle/>
        <a:p>
          <a:r>
            <a:rPr lang="es-ES" sz="140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Existen </a:t>
          </a:r>
          <a:r>
            <a:rPr lang="es-ES" sz="1400" b="1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limitaciones institucionales y culturales </a:t>
          </a:r>
          <a:r>
            <a:rPr lang="es-ES" sz="14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que los sujetos obligados dispongan y divulguen información pública. </a:t>
          </a:r>
          <a:endParaRPr lang="es-CO"/>
        </a:p>
      </dgm:t>
    </dgm:pt>
    <dgm:pt modelId="{9E3772AA-6364-4ED9-B7BB-9D4E5E6E57E6}" type="parTrans" cxnId="{9D89AEF2-8A22-40BD-869E-F7E817946719}">
      <dgm:prSet/>
      <dgm:spPr/>
    </dgm:pt>
    <dgm:pt modelId="{F1F8A724-14BB-41D7-A533-6F1394D98EC3}" type="sibTrans" cxnId="{9D89AEF2-8A22-40BD-869E-F7E817946719}">
      <dgm:prSet/>
      <dgm:spPr/>
    </dgm:pt>
    <dgm:pt modelId="{9B1301C5-ED50-4318-B39D-0ABFF12EEDD7}">
      <dgm:prSet phldrT="[Texto]" custT="1"/>
      <dgm:spPr/>
      <dgm:t>
        <a:bodyPr anchor="ctr"/>
        <a:lstStyle/>
        <a:p>
          <a:r>
            <a:rPr lang="es-CO" sz="1400" dirty="0" smtClean="0">
              <a:latin typeface="+mn-lt"/>
            </a:rPr>
            <a:t>Cambio en la </a:t>
          </a:r>
          <a:r>
            <a:rPr lang="es-CO" sz="1400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cultura política de los servidores públicos y los ciudadanos</a:t>
          </a:r>
          <a:endParaRPr lang="es-CO" sz="1400" b="1" dirty="0">
            <a:solidFill>
              <a:srgbClr val="018FC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7B516D9-0340-4A2F-860E-35F321063C78}" type="parTrans" cxnId="{FD7210EA-E9BE-425C-BFB8-DEAEFAB4F6CB}">
      <dgm:prSet/>
      <dgm:spPr/>
    </dgm:pt>
    <dgm:pt modelId="{5EBDC077-E948-44BD-9EB3-E10CDF5D3C0C}" type="sibTrans" cxnId="{FD7210EA-E9BE-425C-BFB8-DEAEFAB4F6CB}">
      <dgm:prSet/>
      <dgm:spPr/>
    </dgm:pt>
    <dgm:pt modelId="{30770BAA-203D-49F5-8619-996E8182434D}" type="pres">
      <dgm:prSet presAssocID="{1B54CF75-8654-4851-B2DC-B46BEE9B894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49E9BFC3-1AB5-4471-AE13-B0E5DAFF8F94}" type="pres">
      <dgm:prSet presAssocID="{AC7F0A4E-C18B-4B7E-834B-F7314882D346}" presName="linNode" presStyleCnt="0"/>
      <dgm:spPr/>
    </dgm:pt>
    <dgm:pt modelId="{1681E43B-CF5A-41BC-9257-E9809DE4A025}" type="pres">
      <dgm:prSet presAssocID="{AC7F0A4E-C18B-4B7E-834B-F7314882D346}" presName="parentShp" presStyleLbl="node1" presStyleIdx="0" presStyleCnt="2" custScaleX="61157" custLinFactNeighborX="-11570" custLinFactNeighborY="-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227B7F-4AC3-4260-96EE-08381C242D7E}" type="pres">
      <dgm:prSet presAssocID="{AC7F0A4E-C18B-4B7E-834B-F7314882D346}" presName="childShp" presStyleLbl="bgAccFollowNode1" presStyleIdx="0" presStyleCnt="2" custScaleX="122039" custScaleY="13999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0DAEC78-8315-47C5-AAC8-167A7C7A62D2}" type="pres">
      <dgm:prSet presAssocID="{0D5524BC-CCE2-4050-BAC2-490859ACE7DD}" presName="spacing" presStyleCnt="0"/>
      <dgm:spPr/>
    </dgm:pt>
    <dgm:pt modelId="{3888E6AB-910D-47E8-92A5-E0F02D63CC7E}" type="pres">
      <dgm:prSet presAssocID="{49C4D9DF-7B6F-4DC9-B737-33A76DE74BB1}" presName="linNode" presStyleCnt="0"/>
      <dgm:spPr/>
    </dgm:pt>
    <dgm:pt modelId="{6B919853-7FC3-46C3-B5DE-4F8EA25CB5C7}" type="pres">
      <dgm:prSet presAssocID="{49C4D9DF-7B6F-4DC9-B737-33A76DE74BB1}" presName="parentShp" presStyleLbl="node1" presStyleIdx="1" presStyleCnt="2" custScaleX="57025" custScaleY="87195" custLinFactNeighborX="-12948" custLinFactNeighborY="-209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199058E-17F4-4F8C-A779-64A881378D13}" type="pres">
      <dgm:prSet presAssocID="{49C4D9DF-7B6F-4DC9-B737-33A76DE74BB1}" presName="childShp" presStyleLbl="bgAccFollowNode1" presStyleIdx="1" presStyleCnt="2" custScaleX="128813" custScaleY="10206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5F3BE9C-4547-45DA-BA45-E3960D7D1C6B}" srcId="{AC7F0A4E-C18B-4B7E-834B-F7314882D346}" destId="{275C800E-34C3-4376-953A-AC9C059FDAF8}" srcOrd="2" destOrd="0" parTransId="{D95AFD84-233B-4792-A873-7EAE48D2A772}" sibTransId="{409AD014-F657-42A6-B4FD-F3AA0A4A171B}"/>
    <dgm:cxn modelId="{4FF99516-80E5-406A-A088-4704789470F4}" type="presOf" srcId="{8F87923E-A6B0-4A83-B124-E61E4B00927C}" destId="{7199058E-17F4-4F8C-A779-64A881378D13}" srcOrd="0" destOrd="0" presId="urn:microsoft.com/office/officeart/2005/8/layout/vList6"/>
    <dgm:cxn modelId="{AB8902C0-EF37-42AB-A35F-62B7D0636447}" srcId="{49C4D9DF-7B6F-4DC9-B737-33A76DE74BB1}" destId="{5F9CFD8C-B414-468E-9456-C993EED11891}" srcOrd="2" destOrd="0" parTransId="{7796C049-A92F-4B9D-B43A-FB1A947309B7}" sibTransId="{DD677025-3EC3-4C4D-B398-C17E20DF0CFF}"/>
    <dgm:cxn modelId="{E874F619-E5B9-4576-A8AF-49DDB6CC96C8}" srcId="{1B54CF75-8654-4851-B2DC-B46BEE9B894E}" destId="{AC7F0A4E-C18B-4B7E-834B-F7314882D346}" srcOrd="0" destOrd="0" parTransId="{976448CF-DAD2-4943-B903-422AC7F7EE97}" sibTransId="{0D5524BC-CCE2-4050-BAC2-490859ACE7DD}"/>
    <dgm:cxn modelId="{BBB1B601-287E-4F8A-B0CA-22D92A09E74B}" type="presOf" srcId="{1B54CF75-8654-4851-B2DC-B46BEE9B894E}" destId="{30770BAA-203D-49F5-8619-996E8182434D}" srcOrd="0" destOrd="0" presId="urn:microsoft.com/office/officeart/2005/8/layout/vList6"/>
    <dgm:cxn modelId="{A4BEC6B5-7A38-42CD-B49F-63607E001CDF}" type="presOf" srcId="{49C4D9DF-7B6F-4DC9-B737-33A76DE74BB1}" destId="{6B919853-7FC3-46C3-B5DE-4F8EA25CB5C7}" srcOrd="0" destOrd="0" presId="urn:microsoft.com/office/officeart/2005/8/layout/vList6"/>
    <dgm:cxn modelId="{13BFBB87-916E-4DDE-9AAA-8FFF3F324E63}" type="presOf" srcId="{03ED518B-B78D-426C-8359-58F9A22011D8}" destId="{5E227B7F-4AC3-4260-96EE-08381C242D7E}" srcOrd="0" destOrd="0" presId="urn:microsoft.com/office/officeart/2005/8/layout/vList6"/>
    <dgm:cxn modelId="{631E9129-D697-4518-AFB7-5F1F06C5B08D}" srcId="{49C4D9DF-7B6F-4DC9-B737-33A76DE74BB1}" destId="{05BC5706-5EF6-4BD1-B97B-FB49C4DFBC34}" srcOrd="1" destOrd="0" parTransId="{2613048D-89DA-465D-8C14-6FBD904F0C41}" sibTransId="{78888355-99B9-4ACF-8975-BEACA6B092F6}"/>
    <dgm:cxn modelId="{24B3566A-AF7A-4690-8EA2-C559BE48A9C4}" type="presOf" srcId="{B2F082D4-2E15-491B-9C5C-BFB1267E25DC}" destId="{5E227B7F-4AC3-4260-96EE-08381C242D7E}" srcOrd="0" destOrd="1" presId="urn:microsoft.com/office/officeart/2005/8/layout/vList6"/>
    <dgm:cxn modelId="{8EF03F2C-63CB-452C-91B2-D0ED5DBE7E98}" srcId="{AC7F0A4E-C18B-4B7E-834B-F7314882D346}" destId="{03ED518B-B78D-426C-8359-58F9A22011D8}" srcOrd="0" destOrd="0" parTransId="{AE6B1389-5D4F-4A5B-A993-485332299C22}" sibTransId="{F7B96031-2FE4-466D-982D-AB5E1AF152AE}"/>
    <dgm:cxn modelId="{04ECCDA7-D2F5-4A86-BAFB-6244C95B2D45}" type="presOf" srcId="{7B4F6F40-DBE0-4A01-BA34-C12D757C68C2}" destId="{5E227B7F-4AC3-4260-96EE-08381C242D7E}" srcOrd="0" destOrd="3" presId="urn:microsoft.com/office/officeart/2005/8/layout/vList6"/>
    <dgm:cxn modelId="{FD7210EA-E9BE-425C-BFB8-DEAEFAB4F6CB}" srcId="{AC7F0A4E-C18B-4B7E-834B-F7314882D346}" destId="{9B1301C5-ED50-4318-B39D-0ABFF12EEDD7}" srcOrd="4" destOrd="0" parTransId="{C7B516D9-0340-4A2F-860E-35F321063C78}" sibTransId="{5EBDC077-E948-44BD-9EB3-E10CDF5D3C0C}"/>
    <dgm:cxn modelId="{2BA85462-4A8E-49F6-BD0E-9EBA1C45BC4B}" type="presOf" srcId="{05BC5706-5EF6-4BD1-B97B-FB49C4DFBC34}" destId="{7199058E-17F4-4F8C-A779-64A881378D13}" srcOrd="0" destOrd="1" presId="urn:microsoft.com/office/officeart/2005/8/layout/vList6"/>
    <dgm:cxn modelId="{03AA1BD1-4F31-43A3-94D5-AFA20F536C75}" type="presOf" srcId="{5F9CFD8C-B414-468E-9456-C993EED11891}" destId="{7199058E-17F4-4F8C-A779-64A881378D13}" srcOrd="0" destOrd="2" presId="urn:microsoft.com/office/officeart/2005/8/layout/vList6"/>
    <dgm:cxn modelId="{DC109AFA-9414-40D8-9328-B79EDDE68520}" srcId="{AC7F0A4E-C18B-4B7E-834B-F7314882D346}" destId="{7B4F6F40-DBE0-4A01-BA34-C12D757C68C2}" srcOrd="3" destOrd="0" parTransId="{62963684-0B11-4B07-AC7A-B87077D649AA}" sibTransId="{929E7742-E0F4-4BE3-9C6F-2A48021C4DBE}"/>
    <dgm:cxn modelId="{9EB32FC7-1246-4DE8-8F9C-CEEF91DADBF3}" type="presOf" srcId="{275C800E-34C3-4376-953A-AC9C059FDAF8}" destId="{5E227B7F-4AC3-4260-96EE-08381C242D7E}" srcOrd="0" destOrd="2" presId="urn:microsoft.com/office/officeart/2005/8/layout/vList6"/>
    <dgm:cxn modelId="{9D89AEF2-8A22-40BD-869E-F7E817946719}" srcId="{AC7F0A4E-C18B-4B7E-834B-F7314882D346}" destId="{B2F082D4-2E15-491B-9C5C-BFB1267E25DC}" srcOrd="1" destOrd="0" parTransId="{9E3772AA-6364-4ED9-B7BB-9D4E5E6E57E6}" sibTransId="{F1F8A724-14BB-41D7-A533-6F1394D98EC3}"/>
    <dgm:cxn modelId="{7C036F29-5F8C-4821-BE21-A83B037BE8ED}" type="presOf" srcId="{9B1301C5-ED50-4318-B39D-0ABFF12EEDD7}" destId="{5E227B7F-4AC3-4260-96EE-08381C242D7E}" srcOrd="0" destOrd="4" presId="urn:microsoft.com/office/officeart/2005/8/layout/vList6"/>
    <dgm:cxn modelId="{ACE15817-52D9-4C65-8E70-8FD595E93243}" type="presOf" srcId="{AC7F0A4E-C18B-4B7E-834B-F7314882D346}" destId="{1681E43B-CF5A-41BC-9257-E9809DE4A025}" srcOrd="0" destOrd="0" presId="urn:microsoft.com/office/officeart/2005/8/layout/vList6"/>
    <dgm:cxn modelId="{CF86F3A7-C3F1-472C-8747-ACC2415A88D1}" srcId="{1B54CF75-8654-4851-B2DC-B46BEE9B894E}" destId="{49C4D9DF-7B6F-4DC9-B737-33A76DE74BB1}" srcOrd="1" destOrd="0" parTransId="{4ED6C85D-72DA-45CB-82BA-60C15FA02C41}" sibTransId="{DA346E01-BC2F-4465-B1A0-135222A4897F}"/>
    <dgm:cxn modelId="{E39688DC-CED0-4B3A-8A6B-C688E2BBFE6C}" srcId="{49C4D9DF-7B6F-4DC9-B737-33A76DE74BB1}" destId="{8F87923E-A6B0-4A83-B124-E61E4B00927C}" srcOrd="0" destOrd="0" parTransId="{00656D0C-45EA-4BD3-9F73-064A9AC3FAC7}" sibTransId="{95D0FC77-36E2-497E-95F9-213B7F00EC13}"/>
    <dgm:cxn modelId="{C9E7CC99-96FE-4F77-996F-EAA854EE2308}" type="presParOf" srcId="{30770BAA-203D-49F5-8619-996E8182434D}" destId="{49E9BFC3-1AB5-4471-AE13-B0E5DAFF8F94}" srcOrd="0" destOrd="0" presId="urn:microsoft.com/office/officeart/2005/8/layout/vList6"/>
    <dgm:cxn modelId="{7D5D988D-623B-4D6C-8A82-DFC3206C4B3E}" type="presParOf" srcId="{49E9BFC3-1AB5-4471-AE13-B0E5DAFF8F94}" destId="{1681E43B-CF5A-41BC-9257-E9809DE4A025}" srcOrd="0" destOrd="0" presId="urn:microsoft.com/office/officeart/2005/8/layout/vList6"/>
    <dgm:cxn modelId="{9F8E6927-CE6B-403C-8B29-EBD10E77BD05}" type="presParOf" srcId="{49E9BFC3-1AB5-4471-AE13-B0E5DAFF8F94}" destId="{5E227B7F-4AC3-4260-96EE-08381C242D7E}" srcOrd="1" destOrd="0" presId="urn:microsoft.com/office/officeart/2005/8/layout/vList6"/>
    <dgm:cxn modelId="{BB951C49-6213-4E52-A136-6FB0888C01FC}" type="presParOf" srcId="{30770BAA-203D-49F5-8619-996E8182434D}" destId="{D0DAEC78-8315-47C5-AAC8-167A7C7A62D2}" srcOrd="1" destOrd="0" presId="urn:microsoft.com/office/officeart/2005/8/layout/vList6"/>
    <dgm:cxn modelId="{C61CE7D6-CDEE-4936-B1CB-54D246414695}" type="presParOf" srcId="{30770BAA-203D-49F5-8619-996E8182434D}" destId="{3888E6AB-910D-47E8-92A5-E0F02D63CC7E}" srcOrd="2" destOrd="0" presId="urn:microsoft.com/office/officeart/2005/8/layout/vList6"/>
    <dgm:cxn modelId="{358EC30A-5B8A-4A49-AD41-12FCA2F1612C}" type="presParOf" srcId="{3888E6AB-910D-47E8-92A5-E0F02D63CC7E}" destId="{6B919853-7FC3-46C3-B5DE-4F8EA25CB5C7}" srcOrd="0" destOrd="0" presId="urn:microsoft.com/office/officeart/2005/8/layout/vList6"/>
    <dgm:cxn modelId="{33D62F95-10AD-4CF9-9835-519935F04466}" type="presParOf" srcId="{3888E6AB-910D-47E8-92A5-E0F02D63CC7E}" destId="{7199058E-17F4-4F8C-A779-64A881378D1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B54CF75-8654-4851-B2DC-B46BEE9B894E}" type="doc">
      <dgm:prSet loTypeId="urn:microsoft.com/office/officeart/2005/8/layout/vList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AC7F0A4E-C18B-4B7E-834B-F7314882D346}">
      <dgm:prSet phldrT="[Texto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Garantizar</a:t>
          </a:r>
          <a:endParaRPr lang="es-CO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6448CF-DAD2-4943-B903-422AC7F7EE97}" type="parTrans" cxnId="{E874F619-E5B9-4576-A8AF-49DDB6CC96C8}">
      <dgm:prSet/>
      <dgm:spPr/>
      <dgm:t>
        <a:bodyPr/>
        <a:lstStyle/>
        <a:p>
          <a:endParaRPr lang="es-CO"/>
        </a:p>
      </dgm:t>
    </dgm:pt>
    <dgm:pt modelId="{0D5524BC-CCE2-4050-BAC2-490859ACE7DD}" type="sibTrans" cxnId="{E874F619-E5B9-4576-A8AF-49DDB6CC96C8}">
      <dgm:prSet/>
      <dgm:spPr/>
      <dgm:t>
        <a:bodyPr/>
        <a:lstStyle/>
        <a:p>
          <a:endParaRPr lang="es-CO"/>
        </a:p>
      </dgm:t>
    </dgm:pt>
    <dgm:pt modelId="{03ED518B-B78D-426C-8359-58F9A22011D8}">
      <dgm:prSet phldrT="[Texto]"/>
      <dgm:spPr/>
      <dgm:t>
        <a:bodyPr/>
        <a:lstStyle/>
        <a:p>
          <a:r>
            <a:rPr lang="es-CO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Sopesar el interés general </a:t>
          </a:r>
          <a:r>
            <a:rPr lang="es-CO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sobre las particularidades</a:t>
          </a:r>
          <a:endParaRPr lang="es-CO" dirty="0">
            <a:latin typeface="+mn-lt"/>
          </a:endParaRPr>
        </a:p>
      </dgm:t>
    </dgm:pt>
    <dgm:pt modelId="{AE6B1389-5D4F-4A5B-A993-485332299C22}" type="parTrans" cxnId="{8EF03F2C-63CB-452C-91B2-D0ED5DBE7E98}">
      <dgm:prSet/>
      <dgm:spPr/>
      <dgm:t>
        <a:bodyPr/>
        <a:lstStyle/>
        <a:p>
          <a:endParaRPr lang="es-CO"/>
        </a:p>
      </dgm:t>
    </dgm:pt>
    <dgm:pt modelId="{F7B96031-2FE4-466D-982D-AB5E1AF152AE}" type="sibTrans" cxnId="{8EF03F2C-63CB-452C-91B2-D0ED5DBE7E98}">
      <dgm:prSet/>
      <dgm:spPr/>
      <dgm:t>
        <a:bodyPr/>
        <a:lstStyle/>
        <a:p>
          <a:endParaRPr lang="es-CO"/>
        </a:p>
      </dgm:t>
    </dgm:pt>
    <dgm:pt modelId="{49C4D9DF-7B6F-4DC9-B737-33A76DE74BB1}">
      <dgm:prSet phldrT="[Texto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CO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Promover</a:t>
          </a:r>
          <a:endParaRPr lang="es-CO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D6C85D-72DA-45CB-82BA-60C15FA02C41}" type="parTrans" cxnId="{CF86F3A7-C3F1-472C-8747-ACC2415A88D1}">
      <dgm:prSet/>
      <dgm:spPr/>
      <dgm:t>
        <a:bodyPr/>
        <a:lstStyle/>
        <a:p>
          <a:endParaRPr lang="es-CO"/>
        </a:p>
      </dgm:t>
    </dgm:pt>
    <dgm:pt modelId="{DA346E01-BC2F-4465-B1A0-135222A4897F}" type="sibTrans" cxnId="{CF86F3A7-C3F1-472C-8747-ACC2415A88D1}">
      <dgm:prSet/>
      <dgm:spPr/>
      <dgm:t>
        <a:bodyPr/>
        <a:lstStyle/>
        <a:p>
          <a:endParaRPr lang="es-CO"/>
        </a:p>
      </dgm:t>
    </dgm:pt>
    <dgm:pt modelId="{8F87923E-A6B0-4A83-B124-E61E4B00927C}">
      <dgm:prSet phldrT="[Texto]"/>
      <dgm:spPr/>
      <dgm:t>
        <a:bodyPr anchor="ctr"/>
        <a:lstStyle/>
        <a:p>
          <a:r>
            <a:rPr lang="es-ES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Rediseños institucionales </a:t>
          </a:r>
          <a:r>
            <a:rPr lang="es-ES" dirty="0" smtClean="0">
              <a:latin typeface="+mn-lt"/>
              <a:ea typeface="Calibri" panose="020F0502020204030204" pitchFamily="34" charset="0"/>
            </a:rPr>
            <a:t>para formar (sensibilizar, capacitar y asesorar) a los ciudadanos y servidores públicos.</a:t>
          </a:r>
          <a:endParaRPr lang="es-CO" dirty="0">
            <a:latin typeface="+mn-lt"/>
          </a:endParaRPr>
        </a:p>
      </dgm:t>
    </dgm:pt>
    <dgm:pt modelId="{00656D0C-45EA-4BD3-9F73-064A9AC3FAC7}" type="parTrans" cxnId="{E39688DC-CED0-4B3A-8A6B-C688E2BBFE6C}">
      <dgm:prSet/>
      <dgm:spPr/>
      <dgm:t>
        <a:bodyPr/>
        <a:lstStyle/>
        <a:p>
          <a:endParaRPr lang="es-CO"/>
        </a:p>
      </dgm:t>
    </dgm:pt>
    <dgm:pt modelId="{95D0FC77-36E2-497E-95F9-213B7F00EC13}" type="sibTrans" cxnId="{E39688DC-CED0-4B3A-8A6B-C688E2BBFE6C}">
      <dgm:prSet/>
      <dgm:spPr/>
      <dgm:t>
        <a:bodyPr/>
        <a:lstStyle/>
        <a:p>
          <a:endParaRPr lang="es-CO"/>
        </a:p>
      </dgm:t>
    </dgm:pt>
    <dgm:pt modelId="{76A1A2B6-1124-4D08-A8EF-C7CC665676FF}">
      <dgm:prSet phldrT="[Texto]"/>
      <dgm:spPr/>
      <dgm:t>
        <a:bodyPr/>
        <a:lstStyle/>
        <a:p>
          <a:r>
            <a:rPr lang="es-CO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Tampoco se establece </a:t>
          </a:r>
          <a:r>
            <a:rPr lang="es-CO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un órgano autónomo </a:t>
          </a:r>
          <a:r>
            <a:rPr lang="es-CO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la promoción, control y sanción a la garantía del derecho.</a:t>
          </a:r>
          <a:endParaRPr lang="es-CO" dirty="0">
            <a:latin typeface="+mn-lt"/>
          </a:endParaRPr>
        </a:p>
      </dgm:t>
    </dgm:pt>
    <dgm:pt modelId="{DD02E812-F776-4935-8BC2-F3D53183E46A}" type="parTrans" cxnId="{5F7E4443-F4F8-4C4D-B53D-9D641A79558D}">
      <dgm:prSet/>
      <dgm:spPr/>
      <dgm:t>
        <a:bodyPr/>
        <a:lstStyle/>
        <a:p>
          <a:endParaRPr lang="es-CO"/>
        </a:p>
      </dgm:t>
    </dgm:pt>
    <dgm:pt modelId="{9FBB41ED-B6D9-4DA9-AC0B-8A58151E9410}" type="sibTrans" cxnId="{5F7E4443-F4F8-4C4D-B53D-9D641A79558D}">
      <dgm:prSet/>
      <dgm:spPr/>
      <dgm:t>
        <a:bodyPr/>
        <a:lstStyle/>
        <a:p>
          <a:endParaRPr lang="es-CO"/>
        </a:p>
      </dgm:t>
    </dgm:pt>
    <dgm:pt modelId="{90B39506-B623-449E-93F5-3425FC7166EC}">
      <dgm:prSet phldrT="[Texto]"/>
      <dgm:spPr/>
      <dgm:t>
        <a:bodyPr/>
        <a:lstStyle/>
        <a:p>
          <a:r>
            <a:rPr lang="es-CO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Garantía del derecho queda  en primera instancia en los administradores locales</a:t>
          </a:r>
          <a:endParaRPr lang="es-CO" dirty="0">
            <a:latin typeface="+mn-lt"/>
          </a:endParaRPr>
        </a:p>
      </dgm:t>
    </dgm:pt>
    <dgm:pt modelId="{0BB8E857-CE99-4E76-B901-46EB2F978A75}" type="parTrans" cxnId="{EB7D8569-889E-41B0-A971-96374737457D}">
      <dgm:prSet/>
      <dgm:spPr/>
      <dgm:t>
        <a:bodyPr/>
        <a:lstStyle/>
        <a:p>
          <a:endParaRPr lang="es-CO"/>
        </a:p>
      </dgm:t>
    </dgm:pt>
    <dgm:pt modelId="{50083DD5-FA99-45BC-A17E-A804A6573BF0}" type="sibTrans" cxnId="{EB7D8569-889E-41B0-A971-96374737457D}">
      <dgm:prSet/>
      <dgm:spPr/>
      <dgm:t>
        <a:bodyPr/>
        <a:lstStyle/>
        <a:p>
          <a:endParaRPr lang="es-CO"/>
        </a:p>
      </dgm:t>
    </dgm:pt>
    <dgm:pt modelId="{A1698BCF-49BE-41F4-8158-1A428B9582CA}">
      <dgm:prSet phldrT="[Texto]"/>
      <dgm:spPr/>
      <dgm:t>
        <a:bodyPr anchor="ctr"/>
        <a:lstStyle/>
        <a:p>
          <a:r>
            <a:rPr lang="es-CO" b="1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Transparencia activa</a:t>
          </a:r>
          <a:endParaRPr lang="es-CO" b="1" dirty="0">
            <a:solidFill>
              <a:srgbClr val="018FC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FA37493E-77DB-4ECA-95E7-7E4BF80BC5DF}" type="parTrans" cxnId="{2D77A66E-AC3F-4B1A-8356-FDB8265D566A}">
      <dgm:prSet/>
      <dgm:spPr/>
    </dgm:pt>
    <dgm:pt modelId="{6AC3B826-0EBA-4C6A-A6CF-E8F92928CA02}" type="sibTrans" cxnId="{2D77A66E-AC3F-4B1A-8356-FDB8265D566A}">
      <dgm:prSet/>
      <dgm:spPr/>
    </dgm:pt>
    <dgm:pt modelId="{30770BAA-203D-49F5-8619-996E8182434D}" type="pres">
      <dgm:prSet presAssocID="{1B54CF75-8654-4851-B2DC-B46BEE9B894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49E9BFC3-1AB5-4471-AE13-B0E5DAFF8F94}" type="pres">
      <dgm:prSet presAssocID="{AC7F0A4E-C18B-4B7E-834B-F7314882D346}" presName="linNode" presStyleCnt="0"/>
      <dgm:spPr/>
    </dgm:pt>
    <dgm:pt modelId="{1681E43B-CF5A-41BC-9257-E9809DE4A025}" type="pres">
      <dgm:prSet presAssocID="{AC7F0A4E-C18B-4B7E-834B-F7314882D346}" presName="parentShp" presStyleLbl="node1" presStyleIdx="0" presStyleCnt="2" custScaleX="71545" custLinFactNeighborX="-11508" custLinFactNeighborY="-2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E227B7F-4AC3-4260-96EE-08381C242D7E}" type="pres">
      <dgm:prSet presAssocID="{AC7F0A4E-C18B-4B7E-834B-F7314882D346}" presName="childShp" presStyleLbl="bgAccFollowNode1" presStyleIdx="0" presStyleCnt="2" custScaleX="11680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0DAEC78-8315-47C5-AAC8-167A7C7A62D2}" type="pres">
      <dgm:prSet presAssocID="{0D5524BC-CCE2-4050-BAC2-490859ACE7DD}" presName="spacing" presStyleCnt="0"/>
      <dgm:spPr/>
    </dgm:pt>
    <dgm:pt modelId="{3888E6AB-910D-47E8-92A5-E0F02D63CC7E}" type="pres">
      <dgm:prSet presAssocID="{49C4D9DF-7B6F-4DC9-B737-33A76DE74BB1}" presName="linNode" presStyleCnt="0"/>
      <dgm:spPr/>
    </dgm:pt>
    <dgm:pt modelId="{6B919853-7FC3-46C3-B5DE-4F8EA25CB5C7}" type="pres">
      <dgm:prSet presAssocID="{49C4D9DF-7B6F-4DC9-B737-33A76DE74BB1}" presName="parentShp" presStyleLbl="node1" presStyleIdx="1" presStyleCnt="2" custScaleX="71544" custLinFactNeighborX="-13134" custLinFactNeighborY="-209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199058E-17F4-4F8C-A779-64A881378D13}" type="pres">
      <dgm:prSet presAssocID="{49C4D9DF-7B6F-4DC9-B737-33A76DE74BB1}" presName="childShp" presStyleLbl="bgAccFollowNode1" presStyleIdx="1" presStyleCnt="2" custScaleX="1195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3A4DA3D-465C-4A52-8379-78A29106BF5B}" type="presOf" srcId="{76A1A2B6-1124-4D08-A8EF-C7CC665676FF}" destId="{5E227B7F-4AC3-4260-96EE-08381C242D7E}" srcOrd="0" destOrd="1" presId="urn:microsoft.com/office/officeart/2005/8/layout/vList6"/>
    <dgm:cxn modelId="{9A8FAEE5-34D1-4080-9BA0-AFE864F1D9C0}" type="presOf" srcId="{03ED518B-B78D-426C-8359-58F9A22011D8}" destId="{5E227B7F-4AC3-4260-96EE-08381C242D7E}" srcOrd="0" destOrd="0" presId="urn:microsoft.com/office/officeart/2005/8/layout/vList6"/>
    <dgm:cxn modelId="{CF86F3A7-C3F1-472C-8747-ACC2415A88D1}" srcId="{1B54CF75-8654-4851-B2DC-B46BEE9B894E}" destId="{49C4D9DF-7B6F-4DC9-B737-33A76DE74BB1}" srcOrd="1" destOrd="0" parTransId="{4ED6C85D-72DA-45CB-82BA-60C15FA02C41}" sibTransId="{DA346E01-BC2F-4465-B1A0-135222A4897F}"/>
    <dgm:cxn modelId="{18530B64-71A2-4819-9778-9805D587CD91}" type="presOf" srcId="{AC7F0A4E-C18B-4B7E-834B-F7314882D346}" destId="{1681E43B-CF5A-41BC-9257-E9809DE4A025}" srcOrd="0" destOrd="0" presId="urn:microsoft.com/office/officeart/2005/8/layout/vList6"/>
    <dgm:cxn modelId="{E39688DC-CED0-4B3A-8A6B-C688E2BBFE6C}" srcId="{49C4D9DF-7B6F-4DC9-B737-33A76DE74BB1}" destId="{8F87923E-A6B0-4A83-B124-E61E4B00927C}" srcOrd="0" destOrd="0" parTransId="{00656D0C-45EA-4BD3-9F73-064A9AC3FAC7}" sibTransId="{95D0FC77-36E2-497E-95F9-213B7F00EC13}"/>
    <dgm:cxn modelId="{FA2F5289-5701-4513-9330-DEDCB85CE571}" type="presOf" srcId="{A1698BCF-49BE-41F4-8158-1A428B9582CA}" destId="{7199058E-17F4-4F8C-A779-64A881378D13}" srcOrd="0" destOrd="1" presId="urn:microsoft.com/office/officeart/2005/8/layout/vList6"/>
    <dgm:cxn modelId="{27B45C1F-8036-44E0-87BE-3261D0178F65}" type="presOf" srcId="{1B54CF75-8654-4851-B2DC-B46BEE9B894E}" destId="{30770BAA-203D-49F5-8619-996E8182434D}" srcOrd="0" destOrd="0" presId="urn:microsoft.com/office/officeart/2005/8/layout/vList6"/>
    <dgm:cxn modelId="{5F7E4443-F4F8-4C4D-B53D-9D641A79558D}" srcId="{AC7F0A4E-C18B-4B7E-834B-F7314882D346}" destId="{76A1A2B6-1124-4D08-A8EF-C7CC665676FF}" srcOrd="1" destOrd="0" parTransId="{DD02E812-F776-4935-8BC2-F3D53183E46A}" sibTransId="{9FBB41ED-B6D9-4DA9-AC0B-8A58151E9410}"/>
    <dgm:cxn modelId="{0A20F4F2-A837-4D95-B507-BDDEF51F2EA8}" type="presOf" srcId="{8F87923E-A6B0-4A83-B124-E61E4B00927C}" destId="{7199058E-17F4-4F8C-A779-64A881378D13}" srcOrd="0" destOrd="0" presId="urn:microsoft.com/office/officeart/2005/8/layout/vList6"/>
    <dgm:cxn modelId="{EB7D8569-889E-41B0-A971-96374737457D}" srcId="{AC7F0A4E-C18B-4B7E-834B-F7314882D346}" destId="{90B39506-B623-449E-93F5-3425FC7166EC}" srcOrd="2" destOrd="0" parTransId="{0BB8E857-CE99-4E76-B901-46EB2F978A75}" sibTransId="{50083DD5-FA99-45BC-A17E-A804A6573BF0}"/>
    <dgm:cxn modelId="{8EF03F2C-63CB-452C-91B2-D0ED5DBE7E98}" srcId="{AC7F0A4E-C18B-4B7E-834B-F7314882D346}" destId="{03ED518B-B78D-426C-8359-58F9A22011D8}" srcOrd="0" destOrd="0" parTransId="{AE6B1389-5D4F-4A5B-A993-485332299C22}" sibTransId="{F7B96031-2FE4-466D-982D-AB5E1AF152AE}"/>
    <dgm:cxn modelId="{E8920F35-F210-42F8-9A23-7A29436D91BC}" type="presOf" srcId="{90B39506-B623-449E-93F5-3425FC7166EC}" destId="{5E227B7F-4AC3-4260-96EE-08381C242D7E}" srcOrd="0" destOrd="2" presId="urn:microsoft.com/office/officeart/2005/8/layout/vList6"/>
    <dgm:cxn modelId="{2D77A66E-AC3F-4B1A-8356-FDB8265D566A}" srcId="{49C4D9DF-7B6F-4DC9-B737-33A76DE74BB1}" destId="{A1698BCF-49BE-41F4-8158-1A428B9582CA}" srcOrd="1" destOrd="0" parTransId="{FA37493E-77DB-4ECA-95E7-7E4BF80BC5DF}" sibTransId="{6AC3B826-0EBA-4C6A-A6CF-E8F92928CA02}"/>
    <dgm:cxn modelId="{E874F619-E5B9-4576-A8AF-49DDB6CC96C8}" srcId="{1B54CF75-8654-4851-B2DC-B46BEE9B894E}" destId="{AC7F0A4E-C18B-4B7E-834B-F7314882D346}" srcOrd="0" destOrd="0" parTransId="{976448CF-DAD2-4943-B903-422AC7F7EE97}" sibTransId="{0D5524BC-CCE2-4050-BAC2-490859ACE7DD}"/>
    <dgm:cxn modelId="{FCBB24BE-6FF7-4FB5-A00A-9C30D068B42F}" type="presOf" srcId="{49C4D9DF-7B6F-4DC9-B737-33A76DE74BB1}" destId="{6B919853-7FC3-46C3-B5DE-4F8EA25CB5C7}" srcOrd="0" destOrd="0" presId="urn:microsoft.com/office/officeart/2005/8/layout/vList6"/>
    <dgm:cxn modelId="{816DCA42-C32D-4D5F-8CE5-8074E4046DF1}" type="presParOf" srcId="{30770BAA-203D-49F5-8619-996E8182434D}" destId="{49E9BFC3-1AB5-4471-AE13-B0E5DAFF8F94}" srcOrd="0" destOrd="0" presId="urn:microsoft.com/office/officeart/2005/8/layout/vList6"/>
    <dgm:cxn modelId="{102F0C1A-77E6-4487-83FB-046E5404F3B7}" type="presParOf" srcId="{49E9BFC3-1AB5-4471-AE13-B0E5DAFF8F94}" destId="{1681E43B-CF5A-41BC-9257-E9809DE4A025}" srcOrd="0" destOrd="0" presId="urn:microsoft.com/office/officeart/2005/8/layout/vList6"/>
    <dgm:cxn modelId="{CFDCD3D1-4EC5-4D67-88B7-6F15C39A2677}" type="presParOf" srcId="{49E9BFC3-1AB5-4471-AE13-B0E5DAFF8F94}" destId="{5E227B7F-4AC3-4260-96EE-08381C242D7E}" srcOrd="1" destOrd="0" presId="urn:microsoft.com/office/officeart/2005/8/layout/vList6"/>
    <dgm:cxn modelId="{8CF2C058-7F2D-41F0-A548-BB00311B1FB5}" type="presParOf" srcId="{30770BAA-203D-49F5-8619-996E8182434D}" destId="{D0DAEC78-8315-47C5-AAC8-167A7C7A62D2}" srcOrd="1" destOrd="0" presId="urn:microsoft.com/office/officeart/2005/8/layout/vList6"/>
    <dgm:cxn modelId="{BC6B1BE3-50FB-40F9-8B8D-D911F0580D28}" type="presParOf" srcId="{30770BAA-203D-49F5-8619-996E8182434D}" destId="{3888E6AB-910D-47E8-92A5-E0F02D63CC7E}" srcOrd="2" destOrd="0" presId="urn:microsoft.com/office/officeart/2005/8/layout/vList6"/>
    <dgm:cxn modelId="{CD61D609-F2B4-4708-AB8F-942DC3850F17}" type="presParOf" srcId="{3888E6AB-910D-47E8-92A5-E0F02D63CC7E}" destId="{6B919853-7FC3-46C3-B5DE-4F8EA25CB5C7}" srcOrd="0" destOrd="0" presId="urn:microsoft.com/office/officeart/2005/8/layout/vList6"/>
    <dgm:cxn modelId="{BF8C523B-1C8F-4066-B3A9-BA1D45A3BBE4}" type="presParOf" srcId="{3888E6AB-910D-47E8-92A5-E0F02D63CC7E}" destId="{7199058E-17F4-4F8C-A779-64A881378D1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2BEF53-B337-4504-B5F8-5501E0DAD15D}" type="doc">
      <dgm:prSet loTypeId="urn:microsoft.com/office/officeart/2005/8/layout/equation2" loCatId="relationship" qsTypeId="urn:microsoft.com/office/officeart/2005/8/quickstyle/3d2" qsCatId="3D" csTypeId="urn:microsoft.com/office/officeart/2005/8/colors/accent1_2" csCatId="accent1" phldr="1"/>
      <dgm:spPr/>
    </dgm:pt>
    <dgm:pt modelId="{5B339716-425D-431C-80B3-9830B92A9B55}">
      <dgm:prSet phldrT="[Texto]"/>
      <dgm:spPr/>
      <dgm:t>
        <a:bodyPr/>
        <a:lstStyle/>
        <a:p>
          <a:r>
            <a:rPr lang="es-CO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Mejor calidad de vida</a:t>
          </a:r>
          <a:endParaRPr lang="es-CO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4DD8BA3-A794-4C84-A688-A9C219821A86}" type="parTrans" cxnId="{3D744A9A-2376-4777-B822-BB9FCF9B480D}">
      <dgm:prSet/>
      <dgm:spPr/>
      <dgm:t>
        <a:bodyPr/>
        <a:lstStyle/>
        <a:p>
          <a:endParaRPr lang="es-CO"/>
        </a:p>
      </dgm:t>
    </dgm:pt>
    <dgm:pt modelId="{BE2D8343-AF80-4C55-BA2B-F830187AD1CA}" type="sibTrans" cxnId="{3D744A9A-2376-4777-B822-BB9FCF9B480D}">
      <dgm:prSet/>
      <dgm:spPr/>
      <dgm:t>
        <a:bodyPr/>
        <a:lstStyle/>
        <a:p>
          <a:endParaRPr lang="es-CO"/>
        </a:p>
      </dgm:t>
    </dgm:pt>
    <dgm:pt modelId="{D8C2F5A3-7DD0-4C11-BD78-9D8E12BC3327}">
      <dgm:prSet phldrT="[Texto]"/>
      <dgm:spPr/>
      <dgm:t>
        <a:bodyPr/>
        <a:lstStyle/>
        <a:p>
          <a:r>
            <a:rPr lang="es-CO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Mejor gobierno</a:t>
          </a:r>
          <a:endParaRPr lang="es-CO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A5A0BB5-D119-4764-BB6D-21BF4123D191}" type="parTrans" cxnId="{D92ECCEC-0EA0-4CAD-97FC-CF13E16A00B5}">
      <dgm:prSet/>
      <dgm:spPr/>
      <dgm:t>
        <a:bodyPr/>
        <a:lstStyle/>
        <a:p>
          <a:endParaRPr lang="es-CO"/>
        </a:p>
      </dgm:t>
    </dgm:pt>
    <dgm:pt modelId="{EBB25AF9-1CEB-451E-896C-502DCA5CC6FC}" type="sibTrans" cxnId="{D92ECCEC-0EA0-4CAD-97FC-CF13E16A00B5}">
      <dgm:prSet/>
      <dgm:spPr/>
      <dgm:t>
        <a:bodyPr/>
        <a:lstStyle/>
        <a:p>
          <a:endParaRPr lang="es-CO"/>
        </a:p>
      </dgm:t>
    </dgm:pt>
    <dgm:pt modelId="{0A07F140-C4CD-4827-8370-F12E4A62570D}">
      <dgm:prSet phldrT="[Texto]"/>
      <dgm:spPr/>
      <dgm:t>
        <a:bodyPr/>
        <a:lstStyle/>
        <a:p>
          <a:r>
            <a:rPr lang="es-CO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Desarrollo y Democracia</a:t>
          </a:r>
          <a:endParaRPr lang="es-CO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79A890A-254B-4FA9-814E-FBD69FEA02E0}" type="parTrans" cxnId="{BC969F12-DE12-436B-B9D0-EE1AE81A8D49}">
      <dgm:prSet/>
      <dgm:spPr/>
      <dgm:t>
        <a:bodyPr/>
        <a:lstStyle/>
        <a:p>
          <a:endParaRPr lang="es-CO"/>
        </a:p>
      </dgm:t>
    </dgm:pt>
    <dgm:pt modelId="{0D707B5A-8737-43EE-9B66-4248F1CC239F}" type="sibTrans" cxnId="{BC969F12-DE12-436B-B9D0-EE1AE81A8D49}">
      <dgm:prSet/>
      <dgm:spPr/>
      <dgm:t>
        <a:bodyPr/>
        <a:lstStyle/>
        <a:p>
          <a:endParaRPr lang="es-CO"/>
        </a:p>
      </dgm:t>
    </dgm:pt>
    <dgm:pt modelId="{0BFA577A-A719-41DA-8AAD-6EE6E08B19A5}" type="pres">
      <dgm:prSet presAssocID="{C22BEF53-B337-4504-B5F8-5501E0DAD15D}" presName="Name0" presStyleCnt="0">
        <dgm:presLayoutVars>
          <dgm:dir/>
          <dgm:resizeHandles val="exact"/>
        </dgm:presLayoutVars>
      </dgm:prSet>
      <dgm:spPr/>
    </dgm:pt>
    <dgm:pt modelId="{CAD40F76-273D-40F3-9821-578D06116549}" type="pres">
      <dgm:prSet presAssocID="{C22BEF53-B337-4504-B5F8-5501E0DAD15D}" presName="vNodes" presStyleCnt="0"/>
      <dgm:spPr/>
    </dgm:pt>
    <dgm:pt modelId="{DD05CA9A-AF1D-40E9-9231-68145979B023}" type="pres">
      <dgm:prSet presAssocID="{5B339716-425D-431C-80B3-9830B92A9B55}" presName="node" presStyleLbl="node1" presStyleIdx="0" presStyleCnt="3" custLinFactY="-54041" custLinFactNeighborX="-97929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B2BC9B9-8397-4AC0-9C23-9D05FEC0A6B2}" type="pres">
      <dgm:prSet presAssocID="{BE2D8343-AF80-4C55-BA2B-F830187AD1CA}" presName="spacerT" presStyleCnt="0"/>
      <dgm:spPr/>
    </dgm:pt>
    <dgm:pt modelId="{6C42DA75-0C63-41D5-94ED-482088726C27}" type="pres">
      <dgm:prSet presAssocID="{BE2D8343-AF80-4C55-BA2B-F830187AD1CA}" presName="sibTrans" presStyleLbl="sibTrans2D1" presStyleIdx="0" presStyleCnt="2"/>
      <dgm:spPr/>
      <dgm:t>
        <a:bodyPr/>
        <a:lstStyle/>
        <a:p>
          <a:endParaRPr lang="es-CO"/>
        </a:p>
      </dgm:t>
    </dgm:pt>
    <dgm:pt modelId="{BD28A01C-60BA-4535-BB68-11E69A95A524}" type="pres">
      <dgm:prSet presAssocID="{BE2D8343-AF80-4C55-BA2B-F830187AD1CA}" presName="spacerB" presStyleCnt="0"/>
      <dgm:spPr/>
    </dgm:pt>
    <dgm:pt modelId="{603C4920-66B7-4ECE-84AB-7DC8D246F119}" type="pres">
      <dgm:prSet presAssocID="{D8C2F5A3-7DD0-4C11-BD78-9D8E12BC3327}" presName="node" presStyleLbl="node1" presStyleIdx="1" presStyleCnt="3" custLinFactNeighborX="-75337" custLinFactNeighborY="1678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74D194-EE16-4423-BF3D-A7D5FA3192F6}" type="pres">
      <dgm:prSet presAssocID="{C22BEF53-B337-4504-B5F8-5501E0DAD15D}" presName="sibTransLast" presStyleLbl="sibTrans2D1" presStyleIdx="1" presStyleCnt="2"/>
      <dgm:spPr/>
      <dgm:t>
        <a:bodyPr/>
        <a:lstStyle/>
        <a:p>
          <a:endParaRPr lang="es-CO"/>
        </a:p>
      </dgm:t>
    </dgm:pt>
    <dgm:pt modelId="{F3617B8E-726D-42F9-A7F7-68D57B33462C}" type="pres">
      <dgm:prSet presAssocID="{C22BEF53-B337-4504-B5F8-5501E0DAD15D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2AE4781C-CD7A-4CDD-836B-66EB188EC45C}" type="pres">
      <dgm:prSet presAssocID="{C22BEF53-B337-4504-B5F8-5501E0DAD15D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3DC5F18-590A-4F6F-9DC6-891052914B79}" type="presOf" srcId="{EBB25AF9-1CEB-451E-896C-502DCA5CC6FC}" destId="{E874D194-EE16-4423-BF3D-A7D5FA3192F6}" srcOrd="0" destOrd="0" presId="urn:microsoft.com/office/officeart/2005/8/layout/equation2"/>
    <dgm:cxn modelId="{E4D389BA-219A-4F76-82B6-968CC4C7720A}" type="presOf" srcId="{D8C2F5A3-7DD0-4C11-BD78-9D8E12BC3327}" destId="{603C4920-66B7-4ECE-84AB-7DC8D246F119}" srcOrd="0" destOrd="0" presId="urn:microsoft.com/office/officeart/2005/8/layout/equation2"/>
    <dgm:cxn modelId="{3D744A9A-2376-4777-B822-BB9FCF9B480D}" srcId="{C22BEF53-B337-4504-B5F8-5501E0DAD15D}" destId="{5B339716-425D-431C-80B3-9830B92A9B55}" srcOrd="0" destOrd="0" parTransId="{A4DD8BA3-A794-4C84-A688-A9C219821A86}" sibTransId="{BE2D8343-AF80-4C55-BA2B-F830187AD1CA}"/>
    <dgm:cxn modelId="{F67CB310-6025-4166-8B57-52C33B35D90B}" type="presOf" srcId="{5B339716-425D-431C-80B3-9830B92A9B55}" destId="{DD05CA9A-AF1D-40E9-9231-68145979B023}" srcOrd="0" destOrd="0" presId="urn:microsoft.com/office/officeart/2005/8/layout/equation2"/>
    <dgm:cxn modelId="{5C14138D-5084-4063-9617-366D36C5D042}" type="presOf" srcId="{C22BEF53-B337-4504-B5F8-5501E0DAD15D}" destId="{0BFA577A-A719-41DA-8AAD-6EE6E08B19A5}" srcOrd="0" destOrd="0" presId="urn:microsoft.com/office/officeart/2005/8/layout/equation2"/>
    <dgm:cxn modelId="{A9A31BB6-F2BC-4803-BD5B-64E9D5A89F45}" type="presOf" srcId="{0A07F140-C4CD-4827-8370-F12E4A62570D}" destId="{2AE4781C-CD7A-4CDD-836B-66EB188EC45C}" srcOrd="0" destOrd="0" presId="urn:microsoft.com/office/officeart/2005/8/layout/equation2"/>
    <dgm:cxn modelId="{D92ECCEC-0EA0-4CAD-97FC-CF13E16A00B5}" srcId="{C22BEF53-B337-4504-B5F8-5501E0DAD15D}" destId="{D8C2F5A3-7DD0-4C11-BD78-9D8E12BC3327}" srcOrd="1" destOrd="0" parTransId="{9A5A0BB5-D119-4764-BB6D-21BF4123D191}" sibTransId="{EBB25AF9-1CEB-451E-896C-502DCA5CC6FC}"/>
    <dgm:cxn modelId="{498519B0-E543-4CA0-BC91-0CA148AE4B51}" type="presOf" srcId="{EBB25AF9-1CEB-451E-896C-502DCA5CC6FC}" destId="{F3617B8E-726D-42F9-A7F7-68D57B33462C}" srcOrd="1" destOrd="0" presId="urn:microsoft.com/office/officeart/2005/8/layout/equation2"/>
    <dgm:cxn modelId="{BC969F12-DE12-436B-B9D0-EE1AE81A8D49}" srcId="{C22BEF53-B337-4504-B5F8-5501E0DAD15D}" destId="{0A07F140-C4CD-4827-8370-F12E4A62570D}" srcOrd="2" destOrd="0" parTransId="{A79A890A-254B-4FA9-814E-FBD69FEA02E0}" sibTransId="{0D707B5A-8737-43EE-9B66-4248F1CC239F}"/>
    <dgm:cxn modelId="{F2282353-E806-4FA6-8C7B-2300B04B1DCD}" type="presOf" srcId="{BE2D8343-AF80-4C55-BA2B-F830187AD1CA}" destId="{6C42DA75-0C63-41D5-94ED-482088726C27}" srcOrd="0" destOrd="0" presId="urn:microsoft.com/office/officeart/2005/8/layout/equation2"/>
    <dgm:cxn modelId="{9B22403B-CEC3-4B99-82BE-3AE38F5DAB80}" type="presParOf" srcId="{0BFA577A-A719-41DA-8AAD-6EE6E08B19A5}" destId="{CAD40F76-273D-40F3-9821-578D06116549}" srcOrd="0" destOrd="0" presId="urn:microsoft.com/office/officeart/2005/8/layout/equation2"/>
    <dgm:cxn modelId="{17D01D6A-78D4-4AA4-89A0-D24E13B27CF8}" type="presParOf" srcId="{CAD40F76-273D-40F3-9821-578D06116549}" destId="{DD05CA9A-AF1D-40E9-9231-68145979B023}" srcOrd="0" destOrd="0" presId="urn:microsoft.com/office/officeart/2005/8/layout/equation2"/>
    <dgm:cxn modelId="{0BF9CCC3-602A-4614-8171-05F1C6EA20F8}" type="presParOf" srcId="{CAD40F76-273D-40F3-9821-578D06116549}" destId="{EB2BC9B9-8397-4AC0-9C23-9D05FEC0A6B2}" srcOrd="1" destOrd="0" presId="urn:microsoft.com/office/officeart/2005/8/layout/equation2"/>
    <dgm:cxn modelId="{1A6F39C2-A6AE-439A-92C2-02B83FEA0D5D}" type="presParOf" srcId="{CAD40F76-273D-40F3-9821-578D06116549}" destId="{6C42DA75-0C63-41D5-94ED-482088726C27}" srcOrd="2" destOrd="0" presId="urn:microsoft.com/office/officeart/2005/8/layout/equation2"/>
    <dgm:cxn modelId="{286B86DC-2368-4F9A-8AB5-AC70FBD1BBF1}" type="presParOf" srcId="{CAD40F76-273D-40F3-9821-578D06116549}" destId="{BD28A01C-60BA-4535-BB68-11E69A95A524}" srcOrd="3" destOrd="0" presId="urn:microsoft.com/office/officeart/2005/8/layout/equation2"/>
    <dgm:cxn modelId="{3C617D43-3C12-427E-88E2-7E98D37404BC}" type="presParOf" srcId="{CAD40F76-273D-40F3-9821-578D06116549}" destId="{603C4920-66B7-4ECE-84AB-7DC8D246F119}" srcOrd="4" destOrd="0" presId="urn:microsoft.com/office/officeart/2005/8/layout/equation2"/>
    <dgm:cxn modelId="{8DD7464E-234F-48C7-B3E3-4DB10E35D903}" type="presParOf" srcId="{0BFA577A-A719-41DA-8AAD-6EE6E08B19A5}" destId="{E874D194-EE16-4423-BF3D-A7D5FA3192F6}" srcOrd="1" destOrd="0" presId="urn:microsoft.com/office/officeart/2005/8/layout/equation2"/>
    <dgm:cxn modelId="{40D0496B-5B70-4D79-B54A-79FED0FD5A99}" type="presParOf" srcId="{E874D194-EE16-4423-BF3D-A7D5FA3192F6}" destId="{F3617B8E-726D-42F9-A7F7-68D57B33462C}" srcOrd="0" destOrd="0" presId="urn:microsoft.com/office/officeart/2005/8/layout/equation2"/>
    <dgm:cxn modelId="{4CCA63A2-83DA-4200-9688-7A7DDC8DC9C7}" type="presParOf" srcId="{0BFA577A-A719-41DA-8AAD-6EE6E08B19A5}" destId="{2AE4781C-CD7A-4CDD-836B-66EB188EC45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AB64D7-D299-47CC-980D-4878D5280A14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</dgm:pt>
    <dgm:pt modelId="{E2AE684E-0098-4001-A613-4453A1D2DDBF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 un ámbito de libertad que se le reconoce a las personas frente al Estado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D21D60-FB2E-4C0D-AAE8-AEA688A69226}" type="parTrans" cxnId="{A60D3866-FA1E-4D16-9EA4-C4E6A23329CA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541EA8-DB4B-4FCA-89D4-F8543816239C}" type="sibTrans" cxnId="{A60D3866-FA1E-4D16-9EA4-C4E6A23329CA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1E8DF3-604C-4F66-BB34-F5D9F8DD1B93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reconoce por un “Derecho” para que el Estado y/o sus autoridades públicas no impidan hacer uso de esa libertad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5BDB31-B4FB-4F87-B613-3F5FDC72E4A9}" type="parTrans" cxnId="{603C1B78-3E63-4532-8A86-06B60A25EDAD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38DFC9-A57D-4C81-8AF8-D31A20D77199}" type="sibTrans" cxnId="{603C1B78-3E63-4532-8A86-06B60A25EDAD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AD4F08-5706-474D-AA15-2CA41C525900}">
      <dgm:prSet phldrT="[Texto]"/>
      <dgm:spPr/>
      <dgm:t>
        <a:bodyPr/>
        <a:lstStyle/>
        <a:p>
          <a:r>
            <a:rPr lang="es-C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reconoce  en el mas alto nivel y tiene mecanismos jurídicos de protección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B34E87-5D7A-4359-BF7C-73B783B9B25A}" type="parTrans" cxnId="{F8B72F31-B22F-40F4-A753-71A3100E2239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F9BC88-8DE5-4144-B08B-F69F5E4E105C}" type="sibTrans" cxnId="{F8B72F31-B22F-40F4-A753-71A3100E2239}">
      <dgm:prSet/>
      <dgm:spPr/>
      <dgm:t>
        <a:bodyPr/>
        <a:lstStyle/>
        <a:p>
          <a:endParaRPr lang="es-CO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5CB983-36A8-4414-840A-E7E743D52D90}" type="pres">
      <dgm:prSet presAssocID="{E1AB64D7-D299-47CC-980D-4878D5280A14}" presName="CompostProcess" presStyleCnt="0">
        <dgm:presLayoutVars>
          <dgm:dir/>
          <dgm:resizeHandles val="exact"/>
        </dgm:presLayoutVars>
      </dgm:prSet>
      <dgm:spPr/>
    </dgm:pt>
    <dgm:pt modelId="{431DDE97-77A2-4989-AD95-BA2458DA0153}" type="pres">
      <dgm:prSet presAssocID="{E1AB64D7-D299-47CC-980D-4878D5280A14}" presName="arrow" presStyleLbl="bgShp" presStyleIdx="0" presStyleCnt="1"/>
      <dgm:spPr/>
    </dgm:pt>
    <dgm:pt modelId="{5D82D761-C72E-4BA9-AF19-4D908639EEE3}" type="pres">
      <dgm:prSet presAssocID="{E1AB64D7-D299-47CC-980D-4878D5280A14}" presName="linearProcess" presStyleCnt="0"/>
      <dgm:spPr/>
    </dgm:pt>
    <dgm:pt modelId="{FA3B4515-841E-4DAE-9E50-AABDA7BBF8CF}" type="pres">
      <dgm:prSet presAssocID="{E2AE684E-0098-4001-A613-4453A1D2DDB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0809C5-002A-43DA-BCF2-5CFB9E6B599F}" type="pres">
      <dgm:prSet presAssocID="{21541EA8-DB4B-4FCA-89D4-F8543816239C}" presName="sibTrans" presStyleCnt="0"/>
      <dgm:spPr/>
    </dgm:pt>
    <dgm:pt modelId="{3D2C42D8-954B-47D8-A3EA-2BCB5CB65A87}" type="pres">
      <dgm:prSet presAssocID="{021E8DF3-604C-4F66-BB34-F5D9F8DD1B9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E5F508D-5188-4076-A22B-E13B9596C001}" type="pres">
      <dgm:prSet presAssocID="{6A38DFC9-A57D-4C81-8AF8-D31A20D77199}" presName="sibTrans" presStyleCnt="0"/>
      <dgm:spPr/>
    </dgm:pt>
    <dgm:pt modelId="{54338080-75F7-40FC-8FDA-2E3DC50B1649}" type="pres">
      <dgm:prSet presAssocID="{35AD4F08-5706-474D-AA15-2CA41C52590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8B72F31-B22F-40F4-A753-71A3100E2239}" srcId="{E1AB64D7-D299-47CC-980D-4878D5280A14}" destId="{35AD4F08-5706-474D-AA15-2CA41C525900}" srcOrd="2" destOrd="0" parTransId="{6DB34E87-5D7A-4359-BF7C-73B783B9B25A}" sibTransId="{4DF9BC88-8DE5-4144-B08B-F69F5E4E105C}"/>
    <dgm:cxn modelId="{D960E758-E2AD-4C61-933A-C004A5A02F71}" type="presOf" srcId="{E1AB64D7-D299-47CC-980D-4878D5280A14}" destId="{A35CB983-36A8-4414-840A-E7E743D52D90}" srcOrd="0" destOrd="0" presId="urn:microsoft.com/office/officeart/2005/8/layout/hProcess9"/>
    <dgm:cxn modelId="{8D374284-33ED-4EBD-B7AE-97BF962E5F22}" type="presOf" srcId="{35AD4F08-5706-474D-AA15-2CA41C525900}" destId="{54338080-75F7-40FC-8FDA-2E3DC50B1649}" srcOrd="0" destOrd="0" presId="urn:microsoft.com/office/officeart/2005/8/layout/hProcess9"/>
    <dgm:cxn modelId="{70AFBF9A-005D-4FDA-97BD-1957610F5E5F}" type="presOf" srcId="{E2AE684E-0098-4001-A613-4453A1D2DDBF}" destId="{FA3B4515-841E-4DAE-9E50-AABDA7BBF8CF}" srcOrd="0" destOrd="0" presId="urn:microsoft.com/office/officeart/2005/8/layout/hProcess9"/>
    <dgm:cxn modelId="{2A411645-80CB-4A25-B631-FDEEE84B61EF}" type="presOf" srcId="{021E8DF3-604C-4F66-BB34-F5D9F8DD1B93}" destId="{3D2C42D8-954B-47D8-A3EA-2BCB5CB65A87}" srcOrd="0" destOrd="0" presId="urn:microsoft.com/office/officeart/2005/8/layout/hProcess9"/>
    <dgm:cxn modelId="{A60D3866-FA1E-4D16-9EA4-C4E6A23329CA}" srcId="{E1AB64D7-D299-47CC-980D-4878D5280A14}" destId="{E2AE684E-0098-4001-A613-4453A1D2DDBF}" srcOrd="0" destOrd="0" parTransId="{93D21D60-FB2E-4C0D-AAE8-AEA688A69226}" sibTransId="{21541EA8-DB4B-4FCA-89D4-F8543816239C}"/>
    <dgm:cxn modelId="{603C1B78-3E63-4532-8A86-06B60A25EDAD}" srcId="{E1AB64D7-D299-47CC-980D-4878D5280A14}" destId="{021E8DF3-604C-4F66-BB34-F5D9F8DD1B93}" srcOrd="1" destOrd="0" parTransId="{235BDB31-B4FB-4F87-B613-3F5FDC72E4A9}" sibTransId="{6A38DFC9-A57D-4C81-8AF8-D31A20D77199}"/>
    <dgm:cxn modelId="{781F27D6-4337-4FE7-B7E9-8780ECED6F73}" type="presParOf" srcId="{A35CB983-36A8-4414-840A-E7E743D52D90}" destId="{431DDE97-77A2-4989-AD95-BA2458DA0153}" srcOrd="0" destOrd="0" presId="urn:microsoft.com/office/officeart/2005/8/layout/hProcess9"/>
    <dgm:cxn modelId="{9500551F-79C6-4845-AC9B-CCAEF88B3256}" type="presParOf" srcId="{A35CB983-36A8-4414-840A-E7E743D52D90}" destId="{5D82D761-C72E-4BA9-AF19-4D908639EEE3}" srcOrd="1" destOrd="0" presId="urn:microsoft.com/office/officeart/2005/8/layout/hProcess9"/>
    <dgm:cxn modelId="{D8FF8FC7-2A88-400A-BB17-13EE6E0A1264}" type="presParOf" srcId="{5D82D761-C72E-4BA9-AF19-4D908639EEE3}" destId="{FA3B4515-841E-4DAE-9E50-AABDA7BBF8CF}" srcOrd="0" destOrd="0" presId="urn:microsoft.com/office/officeart/2005/8/layout/hProcess9"/>
    <dgm:cxn modelId="{FBFFA9A4-86A3-469B-AF8B-A3E4A46DB43C}" type="presParOf" srcId="{5D82D761-C72E-4BA9-AF19-4D908639EEE3}" destId="{E80809C5-002A-43DA-BCF2-5CFB9E6B599F}" srcOrd="1" destOrd="0" presId="urn:microsoft.com/office/officeart/2005/8/layout/hProcess9"/>
    <dgm:cxn modelId="{611E6E37-EFF7-4C5E-8528-30DE8297B414}" type="presParOf" srcId="{5D82D761-C72E-4BA9-AF19-4D908639EEE3}" destId="{3D2C42D8-954B-47D8-A3EA-2BCB5CB65A87}" srcOrd="2" destOrd="0" presId="urn:microsoft.com/office/officeart/2005/8/layout/hProcess9"/>
    <dgm:cxn modelId="{EAADB05C-DF02-4712-91D8-ACA453A6D490}" type="presParOf" srcId="{5D82D761-C72E-4BA9-AF19-4D908639EEE3}" destId="{8E5F508D-5188-4076-A22B-E13B9596C001}" srcOrd="3" destOrd="0" presId="urn:microsoft.com/office/officeart/2005/8/layout/hProcess9"/>
    <dgm:cxn modelId="{D685197E-47B9-4D7D-ADA6-99E7C7EED25E}" type="presParOf" srcId="{5D82D761-C72E-4BA9-AF19-4D908639EEE3}" destId="{54338080-75F7-40FC-8FDA-2E3DC50B164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846383-C76D-40CE-ABFA-164B994444D4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FB8DDD8E-2DF2-469A-9A77-8574CC380C48}">
      <dgm:prSet phldrT="[Texto]" phldr="1"/>
      <dgm:spPr/>
      <dgm:t>
        <a:bodyPr/>
        <a:lstStyle/>
        <a:p>
          <a:endParaRPr lang="es-CO" dirty="0">
            <a:latin typeface="+mn-lt"/>
          </a:endParaRPr>
        </a:p>
      </dgm:t>
    </dgm:pt>
    <dgm:pt modelId="{3675ED00-248D-4035-BA84-8398E04B82E4}" type="parTrans" cxnId="{5ED79CFD-7420-4CED-8223-D2B0F97853B4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F29C6CA9-64D6-48BD-8DFC-4B1F35D23E59}" type="sibTrans" cxnId="{5ED79CFD-7420-4CED-8223-D2B0F97853B4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0A3AF2E9-9815-4323-80B7-A9FCA2A67E67}">
      <dgm:prSet phldrT="[Texto]"/>
      <dgm:spPr/>
      <dgm:t>
        <a:bodyPr/>
        <a:lstStyle/>
        <a:p>
          <a:pPr rtl="0"/>
          <a:r>
            <a:rPr kumimoji="0" lang="es-ES_tradnl" b="0" i="0" u="none" strike="noStrike" cap="none" normalizeH="0" baseline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Constitución</a:t>
          </a:r>
          <a:r>
            <a:rPr kumimoji="0" lang="es-ES_tradnl" b="0" i="0" u="none" strike="noStrike" cap="none" normalizeH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 Política, </a:t>
          </a:r>
          <a:r>
            <a:rPr kumimoji="0" lang="es-ES_tradnl" b="0" i="0" u="none" strike="noStrike" cap="none" normalizeH="0" baseline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Art. 74: Todas las personas tiene derecho a acceder a los documentos públicos salvo los casos que establezca la ley.</a:t>
          </a:r>
          <a:endParaRPr lang="es-CO" dirty="0">
            <a:latin typeface="+mn-lt"/>
          </a:endParaRPr>
        </a:p>
      </dgm:t>
    </dgm:pt>
    <dgm:pt modelId="{9AA0A75F-FC65-4142-8816-DC6EF6B0290E}" type="parTrans" cxnId="{3C3D1067-1E12-4F65-81DA-41B909AA4A90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F2A22F44-EE84-4B10-94CD-A9A03C688355}" type="sibTrans" cxnId="{3C3D1067-1E12-4F65-81DA-41B909AA4A90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A4B46F13-D7E6-49CA-9C2B-C0D733CE540D}">
      <dgm:prSet/>
      <dgm:spPr/>
      <dgm:t>
        <a:bodyPr/>
        <a:lstStyle/>
        <a:p>
          <a:r>
            <a:rPr lang="es-ES_tradnl" dirty="0" smtClean="0">
              <a:latin typeface="+mn-lt"/>
              <a:ea typeface="Times New Roman" pitchFamily="18" charset="0"/>
              <a:cs typeface="Arial" pitchFamily="34" charset="0"/>
            </a:rPr>
            <a:t>Artículo 19 del Pacto Internacional de Derechos civiles y Políticos, ratificado por Colombia el 29 de octubre de 2969.</a:t>
          </a:r>
        </a:p>
      </dgm:t>
    </dgm:pt>
    <dgm:pt modelId="{133716A2-F36E-427C-89CC-6DF1EA4EC8E8}" type="parTrans" cxnId="{E480B35F-AEBB-41EB-9179-7DE9FD40EEDA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510DC383-118D-4411-956F-8BAAD107C4C1}" type="sibTrans" cxnId="{E480B35F-AEBB-41EB-9179-7DE9FD40EEDA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9ECA8CB8-ECDC-490F-801C-6E387E3BFEBE}">
      <dgm:prSet/>
      <dgm:spPr/>
      <dgm:t>
        <a:bodyPr/>
        <a:lstStyle/>
        <a:p>
          <a:r>
            <a:rPr lang="es-ES_tradnl" dirty="0" smtClean="0">
              <a:latin typeface="+mn-lt"/>
              <a:ea typeface="Times New Roman" pitchFamily="18" charset="0"/>
              <a:cs typeface="Arial" pitchFamily="34" charset="0"/>
            </a:rPr>
            <a:t>Artículo 13 de la Convención Americana sobre Derechos Humanos;</a:t>
          </a:r>
          <a:endParaRPr lang="es-ES_tradnl" dirty="0" smtClean="0">
            <a:latin typeface="+mn-lt"/>
            <a:cs typeface="Arial" pitchFamily="34" charset="0"/>
          </a:endParaRPr>
        </a:p>
      </dgm:t>
    </dgm:pt>
    <dgm:pt modelId="{4BFD9CAD-5CD6-40C0-AF8D-943221312A31}" type="parTrans" cxnId="{79EC3ED1-4332-40D1-ADD6-1603858F9738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B33ACA95-9902-48EA-9989-41FDBC79F5A3}" type="sibTrans" cxnId="{79EC3ED1-4332-40D1-ADD6-1603858F9738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60485BAA-4824-4760-960D-119715EAC741}">
      <dgm:prSet phldrT="[Texto]"/>
      <dgm:spPr/>
      <dgm:t>
        <a:bodyPr/>
        <a:lstStyle/>
        <a:p>
          <a:r>
            <a:rPr lang="es-ES_tradnl" dirty="0" smtClean="0">
              <a:latin typeface="+mn-lt"/>
              <a:ea typeface="Times New Roman" pitchFamily="18" charset="0"/>
              <a:cs typeface="Arial" pitchFamily="34" charset="0"/>
            </a:rPr>
            <a:t>Articulo 19 de la Declaración Universal de los Derechos Humanos</a:t>
          </a:r>
          <a:endParaRPr lang="es-CO" dirty="0">
            <a:latin typeface="+mn-lt"/>
          </a:endParaRPr>
        </a:p>
      </dgm:t>
    </dgm:pt>
    <dgm:pt modelId="{894E321E-36A6-4A49-B95E-080404451EDD}" type="sibTrans" cxnId="{50844488-1C72-43D9-8367-B638057D9E85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DDB2B3B8-A904-42D2-B334-EBEEE446AFFE}" type="parTrans" cxnId="{50844488-1C72-43D9-8367-B638057D9E85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B978D3DB-6E16-4C40-A48A-A2FBF8503EF3}">
      <dgm:prSet/>
      <dgm:spPr/>
      <dgm:t>
        <a:bodyPr/>
        <a:lstStyle/>
        <a:p>
          <a:r>
            <a:rPr lang="es-ES_tradnl" dirty="0" smtClean="0">
              <a:latin typeface="+mn-lt"/>
              <a:ea typeface="Times New Roman" pitchFamily="18" charset="0"/>
              <a:cs typeface="Arial" pitchFamily="34" charset="0"/>
            </a:rPr>
            <a:t>Artículo 10 de la Convención de las Naciones Unidas contra la Corrupción.</a:t>
          </a:r>
          <a:endParaRPr lang="es-ES_tradnl" dirty="0" smtClean="0">
            <a:latin typeface="+mn-lt"/>
            <a:cs typeface="Arial" pitchFamily="34" charset="0"/>
          </a:endParaRPr>
        </a:p>
      </dgm:t>
    </dgm:pt>
    <dgm:pt modelId="{1C11A0A1-4E9F-4EEE-8A57-A2B97255D342}" type="parTrans" cxnId="{3CFA6CE1-4B52-4815-95E0-D472F0BA36A6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134F904A-F7A4-4869-8728-01EA68C225C7}" type="sibTrans" cxnId="{3CFA6CE1-4B52-4815-95E0-D472F0BA36A6}">
      <dgm:prSet/>
      <dgm:spPr/>
      <dgm:t>
        <a:bodyPr/>
        <a:lstStyle/>
        <a:p>
          <a:endParaRPr lang="es-CO">
            <a:latin typeface="+mn-lt"/>
          </a:endParaRPr>
        </a:p>
      </dgm:t>
    </dgm:pt>
    <dgm:pt modelId="{09340B6C-BE83-49F8-BEE4-BBB276F76E9A}" type="pres">
      <dgm:prSet presAssocID="{CA846383-C76D-40CE-ABFA-164B994444D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0E5D6D8-6573-45E1-9AA8-F715EDC1843B}" type="pres">
      <dgm:prSet presAssocID="{FB8DDD8E-2DF2-469A-9A77-8574CC380C48}" presName="comp" presStyleCnt="0"/>
      <dgm:spPr/>
    </dgm:pt>
    <dgm:pt modelId="{4917C290-9706-49A6-AD1D-FB155D778F15}" type="pres">
      <dgm:prSet presAssocID="{FB8DDD8E-2DF2-469A-9A77-8574CC380C48}" presName="box" presStyleLbl="node1" presStyleIdx="0" presStyleCnt="2" custLinFactNeighborX="-1181"/>
      <dgm:spPr/>
      <dgm:t>
        <a:bodyPr/>
        <a:lstStyle/>
        <a:p>
          <a:endParaRPr lang="es-CO"/>
        </a:p>
      </dgm:t>
    </dgm:pt>
    <dgm:pt modelId="{BCB41B4A-7D9D-4DD9-97ED-754B2AFAC92C}" type="pres">
      <dgm:prSet presAssocID="{FB8DDD8E-2DF2-469A-9A77-8574CC380C48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C12C9C-6C98-4F23-9592-283658398E07}" type="pres">
      <dgm:prSet presAssocID="{FB8DDD8E-2DF2-469A-9A77-8574CC380C48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B60346A-1E48-439B-B48D-5642E9AEA7ED}" type="pres">
      <dgm:prSet presAssocID="{F29C6CA9-64D6-48BD-8DFC-4B1F35D23E59}" presName="spacer" presStyleCnt="0"/>
      <dgm:spPr/>
    </dgm:pt>
    <dgm:pt modelId="{F8F1337A-D102-44B8-9219-B196E3F31EA4}" type="pres">
      <dgm:prSet presAssocID="{0A3AF2E9-9815-4323-80B7-A9FCA2A67E67}" presName="comp" presStyleCnt="0"/>
      <dgm:spPr/>
    </dgm:pt>
    <dgm:pt modelId="{423498A1-BF12-452B-8DD4-7DF15512603F}" type="pres">
      <dgm:prSet presAssocID="{0A3AF2E9-9815-4323-80B7-A9FCA2A67E67}" presName="box" presStyleLbl="node1" presStyleIdx="1" presStyleCnt="2"/>
      <dgm:spPr/>
      <dgm:t>
        <a:bodyPr/>
        <a:lstStyle/>
        <a:p>
          <a:endParaRPr lang="es-CO"/>
        </a:p>
      </dgm:t>
    </dgm:pt>
    <dgm:pt modelId="{24C8BCD2-3FE6-444E-AEAF-D1C668F47F43}" type="pres">
      <dgm:prSet presAssocID="{0A3AF2E9-9815-4323-80B7-A9FCA2A67E67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A2D79B-7130-441F-B79F-F0A7FB0E7106}" type="pres">
      <dgm:prSet presAssocID="{0A3AF2E9-9815-4323-80B7-A9FCA2A67E67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CFA6CE1-4B52-4815-95E0-D472F0BA36A6}" srcId="{FB8DDD8E-2DF2-469A-9A77-8574CC380C48}" destId="{B978D3DB-6E16-4C40-A48A-A2FBF8503EF3}" srcOrd="3" destOrd="0" parTransId="{1C11A0A1-4E9F-4EEE-8A57-A2B97255D342}" sibTransId="{134F904A-F7A4-4869-8728-01EA68C225C7}"/>
    <dgm:cxn modelId="{79EC3ED1-4332-40D1-ADD6-1603858F9738}" srcId="{FB8DDD8E-2DF2-469A-9A77-8574CC380C48}" destId="{9ECA8CB8-ECDC-490F-801C-6E387E3BFEBE}" srcOrd="2" destOrd="0" parTransId="{4BFD9CAD-5CD6-40C0-AF8D-943221312A31}" sibTransId="{B33ACA95-9902-48EA-9989-41FDBC79F5A3}"/>
    <dgm:cxn modelId="{50844488-1C72-43D9-8367-B638057D9E85}" srcId="{FB8DDD8E-2DF2-469A-9A77-8574CC380C48}" destId="{60485BAA-4824-4760-960D-119715EAC741}" srcOrd="0" destOrd="0" parTransId="{DDB2B3B8-A904-42D2-B334-EBEEE446AFFE}" sibTransId="{894E321E-36A6-4A49-B95E-080404451EDD}"/>
    <dgm:cxn modelId="{0F359477-E2B2-4127-A60C-69C944EEA70C}" type="presOf" srcId="{FB8DDD8E-2DF2-469A-9A77-8574CC380C48}" destId="{97C12C9C-6C98-4F23-9592-283658398E07}" srcOrd="1" destOrd="0" presId="urn:microsoft.com/office/officeart/2005/8/layout/vList4"/>
    <dgm:cxn modelId="{E480B35F-AEBB-41EB-9179-7DE9FD40EEDA}" srcId="{FB8DDD8E-2DF2-469A-9A77-8574CC380C48}" destId="{A4B46F13-D7E6-49CA-9C2B-C0D733CE540D}" srcOrd="1" destOrd="0" parTransId="{133716A2-F36E-427C-89CC-6DF1EA4EC8E8}" sibTransId="{510DC383-118D-4411-956F-8BAAD107C4C1}"/>
    <dgm:cxn modelId="{B92D4680-11B9-477E-A918-75ECE5AA97FB}" type="presOf" srcId="{0A3AF2E9-9815-4323-80B7-A9FCA2A67E67}" destId="{E8A2D79B-7130-441F-B79F-F0A7FB0E7106}" srcOrd="1" destOrd="0" presId="urn:microsoft.com/office/officeart/2005/8/layout/vList4"/>
    <dgm:cxn modelId="{76501298-F853-48D9-92B1-4BF24113F506}" type="presOf" srcId="{B978D3DB-6E16-4C40-A48A-A2FBF8503EF3}" destId="{4917C290-9706-49A6-AD1D-FB155D778F15}" srcOrd="0" destOrd="4" presId="urn:microsoft.com/office/officeart/2005/8/layout/vList4"/>
    <dgm:cxn modelId="{6D25CB7B-87F4-4C17-A9F2-B815983D54D9}" type="presOf" srcId="{A4B46F13-D7E6-49CA-9C2B-C0D733CE540D}" destId="{4917C290-9706-49A6-AD1D-FB155D778F15}" srcOrd="0" destOrd="2" presId="urn:microsoft.com/office/officeart/2005/8/layout/vList4"/>
    <dgm:cxn modelId="{5ED79CFD-7420-4CED-8223-D2B0F97853B4}" srcId="{CA846383-C76D-40CE-ABFA-164B994444D4}" destId="{FB8DDD8E-2DF2-469A-9A77-8574CC380C48}" srcOrd="0" destOrd="0" parTransId="{3675ED00-248D-4035-BA84-8398E04B82E4}" sibTransId="{F29C6CA9-64D6-48BD-8DFC-4B1F35D23E59}"/>
    <dgm:cxn modelId="{99A082EA-85F0-4358-A5B7-9A153E873101}" type="presOf" srcId="{FB8DDD8E-2DF2-469A-9A77-8574CC380C48}" destId="{4917C290-9706-49A6-AD1D-FB155D778F15}" srcOrd="0" destOrd="0" presId="urn:microsoft.com/office/officeart/2005/8/layout/vList4"/>
    <dgm:cxn modelId="{6D3A2F29-F63B-4446-A69A-0CF8406581B9}" type="presOf" srcId="{60485BAA-4824-4760-960D-119715EAC741}" destId="{4917C290-9706-49A6-AD1D-FB155D778F15}" srcOrd="0" destOrd="1" presId="urn:microsoft.com/office/officeart/2005/8/layout/vList4"/>
    <dgm:cxn modelId="{FF9F77AB-239D-478A-9537-03885CC9907C}" type="presOf" srcId="{0A3AF2E9-9815-4323-80B7-A9FCA2A67E67}" destId="{423498A1-BF12-452B-8DD4-7DF15512603F}" srcOrd="0" destOrd="0" presId="urn:microsoft.com/office/officeart/2005/8/layout/vList4"/>
    <dgm:cxn modelId="{3D5A3E2D-0142-490D-92F1-66298901AF09}" type="presOf" srcId="{60485BAA-4824-4760-960D-119715EAC741}" destId="{97C12C9C-6C98-4F23-9592-283658398E07}" srcOrd="1" destOrd="1" presId="urn:microsoft.com/office/officeart/2005/8/layout/vList4"/>
    <dgm:cxn modelId="{3F0C9323-0D1C-40AB-98D6-E1812FF46C4D}" type="presOf" srcId="{9ECA8CB8-ECDC-490F-801C-6E387E3BFEBE}" destId="{97C12C9C-6C98-4F23-9592-283658398E07}" srcOrd="1" destOrd="3" presId="urn:microsoft.com/office/officeart/2005/8/layout/vList4"/>
    <dgm:cxn modelId="{3C3D1067-1E12-4F65-81DA-41B909AA4A90}" srcId="{CA846383-C76D-40CE-ABFA-164B994444D4}" destId="{0A3AF2E9-9815-4323-80B7-A9FCA2A67E67}" srcOrd="1" destOrd="0" parTransId="{9AA0A75F-FC65-4142-8816-DC6EF6B0290E}" sibTransId="{F2A22F44-EE84-4B10-94CD-A9A03C688355}"/>
    <dgm:cxn modelId="{7FD899CA-7726-410F-AE43-ADCF6A344D03}" type="presOf" srcId="{CA846383-C76D-40CE-ABFA-164B994444D4}" destId="{09340B6C-BE83-49F8-BEE4-BBB276F76E9A}" srcOrd="0" destOrd="0" presId="urn:microsoft.com/office/officeart/2005/8/layout/vList4"/>
    <dgm:cxn modelId="{499D19B2-F20A-45FB-850F-39CE58B7126A}" type="presOf" srcId="{B978D3DB-6E16-4C40-A48A-A2FBF8503EF3}" destId="{97C12C9C-6C98-4F23-9592-283658398E07}" srcOrd="1" destOrd="4" presId="urn:microsoft.com/office/officeart/2005/8/layout/vList4"/>
    <dgm:cxn modelId="{4E76FCAD-B8D3-4286-A9A5-0F5154316BB3}" type="presOf" srcId="{9ECA8CB8-ECDC-490F-801C-6E387E3BFEBE}" destId="{4917C290-9706-49A6-AD1D-FB155D778F15}" srcOrd="0" destOrd="3" presId="urn:microsoft.com/office/officeart/2005/8/layout/vList4"/>
    <dgm:cxn modelId="{AA483153-789B-4EA9-AAFA-A4F8428FD3B1}" type="presOf" srcId="{A4B46F13-D7E6-49CA-9C2B-C0D733CE540D}" destId="{97C12C9C-6C98-4F23-9592-283658398E07}" srcOrd="1" destOrd="2" presId="urn:microsoft.com/office/officeart/2005/8/layout/vList4"/>
    <dgm:cxn modelId="{2A18F2D7-6C0D-4D1E-B192-1AD2612496B8}" type="presParOf" srcId="{09340B6C-BE83-49F8-BEE4-BBB276F76E9A}" destId="{50E5D6D8-6573-45E1-9AA8-F715EDC1843B}" srcOrd="0" destOrd="0" presId="urn:microsoft.com/office/officeart/2005/8/layout/vList4"/>
    <dgm:cxn modelId="{879828D3-9826-40B3-81D5-E0F75724D81C}" type="presParOf" srcId="{50E5D6D8-6573-45E1-9AA8-F715EDC1843B}" destId="{4917C290-9706-49A6-AD1D-FB155D778F15}" srcOrd="0" destOrd="0" presId="urn:microsoft.com/office/officeart/2005/8/layout/vList4"/>
    <dgm:cxn modelId="{89C75E54-6A9B-4D09-A5B4-90C526AF1AB8}" type="presParOf" srcId="{50E5D6D8-6573-45E1-9AA8-F715EDC1843B}" destId="{BCB41B4A-7D9D-4DD9-97ED-754B2AFAC92C}" srcOrd="1" destOrd="0" presId="urn:microsoft.com/office/officeart/2005/8/layout/vList4"/>
    <dgm:cxn modelId="{E4EED6C9-4183-4549-B84B-9E26D2479D00}" type="presParOf" srcId="{50E5D6D8-6573-45E1-9AA8-F715EDC1843B}" destId="{97C12C9C-6C98-4F23-9592-283658398E07}" srcOrd="2" destOrd="0" presId="urn:microsoft.com/office/officeart/2005/8/layout/vList4"/>
    <dgm:cxn modelId="{A2571829-7A6F-4676-BEE1-29C42B6EC390}" type="presParOf" srcId="{09340B6C-BE83-49F8-BEE4-BBB276F76E9A}" destId="{4B60346A-1E48-439B-B48D-5642E9AEA7ED}" srcOrd="1" destOrd="0" presId="urn:microsoft.com/office/officeart/2005/8/layout/vList4"/>
    <dgm:cxn modelId="{ACFA9858-9898-414D-93F8-C1774669AF49}" type="presParOf" srcId="{09340B6C-BE83-49F8-BEE4-BBB276F76E9A}" destId="{F8F1337A-D102-44B8-9219-B196E3F31EA4}" srcOrd="2" destOrd="0" presId="urn:microsoft.com/office/officeart/2005/8/layout/vList4"/>
    <dgm:cxn modelId="{96F483F2-A7AA-4226-9999-7975BB515D6C}" type="presParOf" srcId="{F8F1337A-D102-44B8-9219-B196E3F31EA4}" destId="{423498A1-BF12-452B-8DD4-7DF15512603F}" srcOrd="0" destOrd="0" presId="urn:microsoft.com/office/officeart/2005/8/layout/vList4"/>
    <dgm:cxn modelId="{AA9CEA3A-E1FC-4884-B407-C780D2BB500E}" type="presParOf" srcId="{F8F1337A-D102-44B8-9219-B196E3F31EA4}" destId="{24C8BCD2-3FE6-444E-AEAF-D1C668F47F43}" srcOrd="1" destOrd="0" presId="urn:microsoft.com/office/officeart/2005/8/layout/vList4"/>
    <dgm:cxn modelId="{E1C65B29-5493-44E9-9EA9-9D0F14D30AA1}" type="presParOf" srcId="{F8F1337A-D102-44B8-9219-B196E3F31EA4}" destId="{E8A2D79B-7130-441F-B79F-F0A7FB0E710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F2197F-B9B6-4B19-8CB5-8BD6F41D0D33}" type="doc">
      <dgm:prSet loTypeId="urn:microsoft.com/office/officeart/2005/8/layout/radial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D4CED20-C272-4490-99CB-DEF0CC37B783}">
      <dgm:prSet phldrT="[Text]"/>
      <dgm:spPr/>
      <dgm:t>
        <a:bodyPr/>
        <a:lstStyle/>
        <a:p>
          <a:r>
            <a:rPr lang="es-CO" dirty="0" smtClean="0"/>
            <a:t>Acceso a la Información </a:t>
          </a:r>
          <a:endParaRPr lang="es-CO" dirty="0"/>
        </a:p>
      </dgm:t>
    </dgm:pt>
    <dgm:pt modelId="{2AC01761-98EE-4EEF-B9F3-2D7B079586CE}" type="parTrans" cxnId="{CA67642F-98D1-495F-8268-8EDD9206FAE7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3B29EC9D-0BEC-425A-B46E-51868038A003}" type="sibTrans" cxnId="{CA67642F-98D1-495F-8268-8EDD9206FAE7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B5128A9C-CE8E-419E-8617-D9FAEB3C1D5B}">
      <dgm:prSet phldrT="[Text]" custT="1"/>
      <dgm:spPr/>
      <dgm:t>
        <a:bodyPr/>
        <a:lstStyle/>
        <a:p>
          <a:r>
            <a:rPr lang="es-CO" sz="1600" dirty="0" smtClean="0"/>
            <a:t>Transparencia</a:t>
          </a:r>
          <a:endParaRPr lang="es-CO" sz="1600" dirty="0"/>
        </a:p>
      </dgm:t>
    </dgm:pt>
    <dgm:pt modelId="{B09D6DB8-E936-44DD-AC55-595AE150F36F}" type="parTrans" cxnId="{6FEE5ABA-EBC4-4162-8AC9-40657056BACB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729A2EBD-358F-4950-9B9F-96AD728ADA86}" type="sibTrans" cxnId="{6FEE5ABA-EBC4-4162-8AC9-40657056BACB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C9D1872B-BF71-48BD-9D6E-502EB688FE18}">
      <dgm:prSet phldrT="[Text]" custT="1"/>
      <dgm:spPr/>
      <dgm:t>
        <a:bodyPr/>
        <a:lstStyle/>
        <a:p>
          <a:r>
            <a:rPr lang="es-CO" sz="1600" dirty="0" smtClean="0"/>
            <a:t>Rendición de Cuentas</a:t>
          </a:r>
          <a:endParaRPr lang="es-CO" sz="1600" dirty="0"/>
        </a:p>
      </dgm:t>
    </dgm:pt>
    <dgm:pt modelId="{BD5737D3-8204-40DF-8BB5-21CB884FD0A7}" type="parTrans" cxnId="{FCB5759B-FAB4-432B-A2FC-86A3A9913526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21B405E3-7A37-4DAC-A2DB-6AC175CDD9C7}" type="sibTrans" cxnId="{FCB5759B-FAB4-432B-A2FC-86A3A9913526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AFE81F62-847C-4813-85C9-DCD956E06CEB}">
      <dgm:prSet phldrT="[Text]" custT="1"/>
      <dgm:spPr/>
      <dgm:t>
        <a:bodyPr/>
        <a:lstStyle/>
        <a:p>
          <a:r>
            <a:rPr lang="es-CO" sz="1600" dirty="0" smtClean="0"/>
            <a:t>Participación Ciudadana</a:t>
          </a:r>
          <a:endParaRPr lang="es-CO" sz="1600" dirty="0"/>
        </a:p>
      </dgm:t>
    </dgm:pt>
    <dgm:pt modelId="{F0143211-D55B-43E7-8D2F-F4684FBCE9DD}" type="parTrans" cxnId="{1DF03D4F-C394-4E56-9F00-29911C4779D2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C197E997-7615-4672-AA20-62995CD86AFD}" type="sibTrans" cxnId="{1DF03D4F-C394-4E56-9F00-29911C4779D2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CAF8FA9E-B484-4DD4-B460-2DDC931C7B10}">
      <dgm:prSet phldrT="[Text]" custT="1"/>
      <dgm:spPr/>
      <dgm:t>
        <a:bodyPr/>
        <a:lstStyle/>
        <a:p>
          <a:r>
            <a:rPr lang="es-CO" sz="1600" dirty="0" smtClean="0"/>
            <a:t>Control Social</a:t>
          </a:r>
          <a:endParaRPr lang="es-CO" sz="1600" dirty="0"/>
        </a:p>
      </dgm:t>
    </dgm:pt>
    <dgm:pt modelId="{8A5B597E-D103-4848-8566-A6C6E3F3CE99}" type="parTrans" cxnId="{64CF95BD-3CE1-4012-9D05-6EB438FE4F3E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DA6EE20B-EC62-4918-93E6-EB780B60FB5A}" type="sibTrans" cxnId="{64CF95BD-3CE1-4012-9D05-6EB438FE4F3E}">
      <dgm:prSet/>
      <dgm:spPr/>
      <dgm:t>
        <a:bodyPr/>
        <a:lstStyle/>
        <a:p>
          <a:endParaRPr lang="es-CO">
            <a:solidFill>
              <a:schemeClr val="tx2"/>
            </a:solidFill>
          </a:endParaRPr>
        </a:p>
      </dgm:t>
    </dgm:pt>
    <dgm:pt modelId="{FD310061-C47B-44A9-ACC3-894F76C7D963}" type="pres">
      <dgm:prSet presAssocID="{8BF2197F-B9B6-4B19-8CB5-8BD6F41D0D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FCBADCB-60C7-425A-A5F3-0123BBCCEA1D}" type="pres">
      <dgm:prSet presAssocID="{3D4CED20-C272-4490-99CB-DEF0CC37B783}" presName="centerShape" presStyleLbl="node0" presStyleIdx="0" presStyleCnt="1"/>
      <dgm:spPr/>
      <dgm:t>
        <a:bodyPr/>
        <a:lstStyle/>
        <a:p>
          <a:endParaRPr lang="es-ES"/>
        </a:p>
      </dgm:t>
    </dgm:pt>
    <dgm:pt modelId="{EED7248C-282A-42BB-B1EA-C0E05DBC2751}" type="pres">
      <dgm:prSet presAssocID="{B5128A9C-CE8E-419E-8617-D9FAEB3C1D5B}" presName="node" presStyleLbl="node1" presStyleIdx="0" presStyleCnt="4" custScaleX="1374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D1F466-60C4-44E8-B7AD-7848F2D6BB13}" type="pres">
      <dgm:prSet presAssocID="{B5128A9C-CE8E-419E-8617-D9FAEB3C1D5B}" presName="dummy" presStyleCnt="0"/>
      <dgm:spPr/>
      <dgm:t>
        <a:bodyPr/>
        <a:lstStyle/>
        <a:p>
          <a:endParaRPr lang="es-ES"/>
        </a:p>
      </dgm:t>
    </dgm:pt>
    <dgm:pt modelId="{EAC92D66-583D-4370-83BB-AC57FDAD7D6F}" type="pres">
      <dgm:prSet presAssocID="{729A2EBD-358F-4950-9B9F-96AD728ADA86}" presName="sibTrans" presStyleLbl="sibTrans2D1" presStyleIdx="0" presStyleCnt="4"/>
      <dgm:spPr/>
      <dgm:t>
        <a:bodyPr/>
        <a:lstStyle/>
        <a:p>
          <a:endParaRPr lang="es-ES"/>
        </a:p>
      </dgm:t>
    </dgm:pt>
    <dgm:pt modelId="{E2CF045A-82FE-44FC-85AE-BDBDD41818CD}" type="pres">
      <dgm:prSet presAssocID="{C9D1872B-BF71-48BD-9D6E-502EB688FE1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426DEF-0ECC-44BF-A5FC-CA9714DC7E03}" type="pres">
      <dgm:prSet presAssocID="{C9D1872B-BF71-48BD-9D6E-502EB688FE18}" presName="dummy" presStyleCnt="0"/>
      <dgm:spPr/>
      <dgm:t>
        <a:bodyPr/>
        <a:lstStyle/>
        <a:p>
          <a:endParaRPr lang="es-ES"/>
        </a:p>
      </dgm:t>
    </dgm:pt>
    <dgm:pt modelId="{9D985745-F4F1-48F5-BBD7-99F30CCC6876}" type="pres">
      <dgm:prSet presAssocID="{21B405E3-7A37-4DAC-A2DB-6AC175CDD9C7}" presName="sibTrans" presStyleLbl="sibTrans2D1" presStyleIdx="1" presStyleCnt="4"/>
      <dgm:spPr/>
      <dgm:t>
        <a:bodyPr/>
        <a:lstStyle/>
        <a:p>
          <a:endParaRPr lang="es-ES"/>
        </a:p>
      </dgm:t>
    </dgm:pt>
    <dgm:pt modelId="{9E201D3A-60A1-4E98-B523-974B20EE9610}" type="pres">
      <dgm:prSet presAssocID="{AFE81F62-847C-4813-85C9-DCD956E06CEB}" presName="node" presStyleLbl="node1" presStyleIdx="2" presStyleCnt="4" custScaleX="13872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833B8B-0ADD-4180-9A10-F79845386EF9}" type="pres">
      <dgm:prSet presAssocID="{AFE81F62-847C-4813-85C9-DCD956E06CEB}" presName="dummy" presStyleCnt="0"/>
      <dgm:spPr/>
      <dgm:t>
        <a:bodyPr/>
        <a:lstStyle/>
        <a:p>
          <a:endParaRPr lang="es-ES"/>
        </a:p>
      </dgm:t>
    </dgm:pt>
    <dgm:pt modelId="{E39891DE-7018-44E8-9751-3C822013C056}" type="pres">
      <dgm:prSet presAssocID="{C197E997-7615-4672-AA20-62995CD86AFD}" presName="sibTrans" presStyleLbl="sibTrans2D1" presStyleIdx="2" presStyleCnt="4"/>
      <dgm:spPr/>
      <dgm:t>
        <a:bodyPr/>
        <a:lstStyle/>
        <a:p>
          <a:endParaRPr lang="es-ES"/>
        </a:p>
      </dgm:t>
    </dgm:pt>
    <dgm:pt modelId="{A2FFE284-48D9-49EB-89F6-52089C850410}" type="pres">
      <dgm:prSet presAssocID="{CAF8FA9E-B484-4DD4-B460-2DDC931C7B10}" presName="node" presStyleLbl="node1" presStyleIdx="3" presStyleCnt="4" custScaleX="1208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D82A03-43C8-4D91-9C79-A9AFB0BB0F8C}" type="pres">
      <dgm:prSet presAssocID="{CAF8FA9E-B484-4DD4-B460-2DDC931C7B10}" presName="dummy" presStyleCnt="0"/>
      <dgm:spPr/>
      <dgm:t>
        <a:bodyPr/>
        <a:lstStyle/>
        <a:p>
          <a:endParaRPr lang="es-ES"/>
        </a:p>
      </dgm:t>
    </dgm:pt>
    <dgm:pt modelId="{6CCC9938-3044-4B4A-A20E-EA4D0916D3B5}" type="pres">
      <dgm:prSet presAssocID="{DA6EE20B-EC62-4918-93E6-EB780B60FB5A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67BDAA64-81DD-41CC-A625-BC347861D261}" type="presOf" srcId="{21B405E3-7A37-4DAC-A2DB-6AC175CDD9C7}" destId="{9D985745-F4F1-48F5-BBD7-99F30CCC6876}" srcOrd="0" destOrd="0" presId="urn:microsoft.com/office/officeart/2005/8/layout/radial6"/>
    <dgm:cxn modelId="{C22A221B-43CB-4AA0-8528-FE8316EC2680}" type="presOf" srcId="{B5128A9C-CE8E-419E-8617-D9FAEB3C1D5B}" destId="{EED7248C-282A-42BB-B1EA-C0E05DBC2751}" srcOrd="0" destOrd="0" presId="urn:microsoft.com/office/officeart/2005/8/layout/radial6"/>
    <dgm:cxn modelId="{FCB5759B-FAB4-432B-A2FC-86A3A9913526}" srcId="{3D4CED20-C272-4490-99CB-DEF0CC37B783}" destId="{C9D1872B-BF71-48BD-9D6E-502EB688FE18}" srcOrd="1" destOrd="0" parTransId="{BD5737D3-8204-40DF-8BB5-21CB884FD0A7}" sibTransId="{21B405E3-7A37-4DAC-A2DB-6AC175CDD9C7}"/>
    <dgm:cxn modelId="{6FEE5ABA-EBC4-4162-8AC9-40657056BACB}" srcId="{3D4CED20-C272-4490-99CB-DEF0CC37B783}" destId="{B5128A9C-CE8E-419E-8617-D9FAEB3C1D5B}" srcOrd="0" destOrd="0" parTransId="{B09D6DB8-E936-44DD-AC55-595AE150F36F}" sibTransId="{729A2EBD-358F-4950-9B9F-96AD728ADA86}"/>
    <dgm:cxn modelId="{84279BCA-8297-4B16-B187-B6B4660D159F}" type="presOf" srcId="{C197E997-7615-4672-AA20-62995CD86AFD}" destId="{E39891DE-7018-44E8-9751-3C822013C056}" srcOrd="0" destOrd="0" presId="urn:microsoft.com/office/officeart/2005/8/layout/radial6"/>
    <dgm:cxn modelId="{6F6E5E4E-0ED7-4741-9A09-D208B2AB320F}" type="presOf" srcId="{DA6EE20B-EC62-4918-93E6-EB780B60FB5A}" destId="{6CCC9938-3044-4B4A-A20E-EA4D0916D3B5}" srcOrd="0" destOrd="0" presId="urn:microsoft.com/office/officeart/2005/8/layout/radial6"/>
    <dgm:cxn modelId="{1F6DDB7F-81B4-4962-BC9C-BB9D924E6CC6}" type="presOf" srcId="{AFE81F62-847C-4813-85C9-DCD956E06CEB}" destId="{9E201D3A-60A1-4E98-B523-974B20EE9610}" srcOrd="0" destOrd="0" presId="urn:microsoft.com/office/officeart/2005/8/layout/radial6"/>
    <dgm:cxn modelId="{1DF03D4F-C394-4E56-9F00-29911C4779D2}" srcId="{3D4CED20-C272-4490-99CB-DEF0CC37B783}" destId="{AFE81F62-847C-4813-85C9-DCD956E06CEB}" srcOrd="2" destOrd="0" parTransId="{F0143211-D55B-43E7-8D2F-F4684FBCE9DD}" sibTransId="{C197E997-7615-4672-AA20-62995CD86AFD}"/>
    <dgm:cxn modelId="{49E64E2A-B687-4588-855E-6E7EB16542F1}" type="presOf" srcId="{CAF8FA9E-B484-4DD4-B460-2DDC931C7B10}" destId="{A2FFE284-48D9-49EB-89F6-52089C850410}" srcOrd="0" destOrd="0" presId="urn:microsoft.com/office/officeart/2005/8/layout/radial6"/>
    <dgm:cxn modelId="{D3EB2249-0B3D-426F-9079-78B7DC401888}" type="presOf" srcId="{8BF2197F-B9B6-4B19-8CB5-8BD6F41D0D33}" destId="{FD310061-C47B-44A9-ACC3-894F76C7D963}" srcOrd="0" destOrd="0" presId="urn:microsoft.com/office/officeart/2005/8/layout/radial6"/>
    <dgm:cxn modelId="{CA67642F-98D1-495F-8268-8EDD9206FAE7}" srcId="{8BF2197F-B9B6-4B19-8CB5-8BD6F41D0D33}" destId="{3D4CED20-C272-4490-99CB-DEF0CC37B783}" srcOrd="0" destOrd="0" parTransId="{2AC01761-98EE-4EEF-B9F3-2D7B079586CE}" sibTransId="{3B29EC9D-0BEC-425A-B46E-51868038A003}"/>
    <dgm:cxn modelId="{89BE6EA3-20FB-4A0C-ACE8-6C269663F113}" type="presOf" srcId="{C9D1872B-BF71-48BD-9D6E-502EB688FE18}" destId="{E2CF045A-82FE-44FC-85AE-BDBDD41818CD}" srcOrd="0" destOrd="0" presId="urn:microsoft.com/office/officeart/2005/8/layout/radial6"/>
    <dgm:cxn modelId="{64CF95BD-3CE1-4012-9D05-6EB438FE4F3E}" srcId="{3D4CED20-C272-4490-99CB-DEF0CC37B783}" destId="{CAF8FA9E-B484-4DD4-B460-2DDC931C7B10}" srcOrd="3" destOrd="0" parTransId="{8A5B597E-D103-4848-8566-A6C6E3F3CE99}" sibTransId="{DA6EE20B-EC62-4918-93E6-EB780B60FB5A}"/>
    <dgm:cxn modelId="{4400DC6D-C3AD-4C82-8FE9-7F09EE91D684}" type="presOf" srcId="{3D4CED20-C272-4490-99CB-DEF0CC37B783}" destId="{6FCBADCB-60C7-425A-A5F3-0123BBCCEA1D}" srcOrd="0" destOrd="0" presId="urn:microsoft.com/office/officeart/2005/8/layout/radial6"/>
    <dgm:cxn modelId="{575F6A8C-D55F-4F03-B08C-651CA470B73B}" type="presOf" srcId="{729A2EBD-358F-4950-9B9F-96AD728ADA86}" destId="{EAC92D66-583D-4370-83BB-AC57FDAD7D6F}" srcOrd="0" destOrd="0" presId="urn:microsoft.com/office/officeart/2005/8/layout/radial6"/>
    <dgm:cxn modelId="{36E28079-DD43-4CB8-9844-BE1893644003}" type="presParOf" srcId="{FD310061-C47B-44A9-ACC3-894F76C7D963}" destId="{6FCBADCB-60C7-425A-A5F3-0123BBCCEA1D}" srcOrd="0" destOrd="0" presId="urn:microsoft.com/office/officeart/2005/8/layout/radial6"/>
    <dgm:cxn modelId="{25E8D479-E532-49C7-8904-AC3503FB4DB6}" type="presParOf" srcId="{FD310061-C47B-44A9-ACC3-894F76C7D963}" destId="{EED7248C-282A-42BB-B1EA-C0E05DBC2751}" srcOrd="1" destOrd="0" presId="urn:microsoft.com/office/officeart/2005/8/layout/radial6"/>
    <dgm:cxn modelId="{C3107AD0-FF1C-478B-B763-D320ECCC7B67}" type="presParOf" srcId="{FD310061-C47B-44A9-ACC3-894F76C7D963}" destId="{33D1F466-60C4-44E8-B7AD-7848F2D6BB13}" srcOrd="2" destOrd="0" presId="urn:microsoft.com/office/officeart/2005/8/layout/radial6"/>
    <dgm:cxn modelId="{EAABDF0A-E975-4203-8BD2-3B42157DE84F}" type="presParOf" srcId="{FD310061-C47B-44A9-ACC3-894F76C7D963}" destId="{EAC92D66-583D-4370-83BB-AC57FDAD7D6F}" srcOrd="3" destOrd="0" presId="urn:microsoft.com/office/officeart/2005/8/layout/radial6"/>
    <dgm:cxn modelId="{87671715-668B-41FD-8620-5E5DE83BE5ED}" type="presParOf" srcId="{FD310061-C47B-44A9-ACC3-894F76C7D963}" destId="{E2CF045A-82FE-44FC-85AE-BDBDD41818CD}" srcOrd="4" destOrd="0" presId="urn:microsoft.com/office/officeart/2005/8/layout/radial6"/>
    <dgm:cxn modelId="{AF3FC3FB-1CA5-4D3C-9FE4-B2E9647B6461}" type="presParOf" srcId="{FD310061-C47B-44A9-ACC3-894F76C7D963}" destId="{49426DEF-0ECC-44BF-A5FC-CA9714DC7E03}" srcOrd="5" destOrd="0" presId="urn:microsoft.com/office/officeart/2005/8/layout/radial6"/>
    <dgm:cxn modelId="{77AB4FE9-3856-4F61-85F7-BBA7365BC8BB}" type="presParOf" srcId="{FD310061-C47B-44A9-ACC3-894F76C7D963}" destId="{9D985745-F4F1-48F5-BBD7-99F30CCC6876}" srcOrd="6" destOrd="0" presId="urn:microsoft.com/office/officeart/2005/8/layout/radial6"/>
    <dgm:cxn modelId="{16ABE3BF-241B-43BE-83F1-F8A53799D9B3}" type="presParOf" srcId="{FD310061-C47B-44A9-ACC3-894F76C7D963}" destId="{9E201D3A-60A1-4E98-B523-974B20EE9610}" srcOrd="7" destOrd="0" presId="urn:microsoft.com/office/officeart/2005/8/layout/radial6"/>
    <dgm:cxn modelId="{23376A15-6736-4508-A909-FC7D57704131}" type="presParOf" srcId="{FD310061-C47B-44A9-ACC3-894F76C7D963}" destId="{26833B8B-0ADD-4180-9A10-F79845386EF9}" srcOrd="8" destOrd="0" presId="urn:microsoft.com/office/officeart/2005/8/layout/radial6"/>
    <dgm:cxn modelId="{4CDF7C7A-2DA5-434D-86B9-686FD8302522}" type="presParOf" srcId="{FD310061-C47B-44A9-ACC3-894F76C7D963}" destId="{E39891DE-7018-44E8-9751-3C822013C056}" srcOrd="9" destOrd="0" presId="urn:microsoft.com/office/officeart/2005/8/layout/radial6"/>
    <dgm:cxn modelId="{4919327F-FE15-4E25-87FE-41C8441AAA8C}" type="presParOf" srcId="{FD310061-C47B-44A9-ACC3-894F76C7D963}" destId="{A2FFE284-48D9-49EB-89F6-52089C850410}" srcOrd="10" destOrd="0" presId="urn:microsoft.com/office/officeart/2005/8/layout/radial6"/>
    <dgm:cxn modelId="{6AACE4E6-046E-41BE-B59F-0E26006B737C}" type="presParOf" srcId="{FD310061-C47B-44A9-ACC3-894F76C7D963}" destId="{3ED82A03-43C8-4D91-9C79-A9AFB0BB0F8C}" srcOrd="11" destOrd="0" presId="urn:microsoft.com/office/officeart/2005/8/layout/radial6"/>
    <dgm:cxn modelId="{7FD99FA4-6DE5-4A69-97FE-070B8037795F}" type="presParOf" srcId="{FD310061-C47B-44A9-ACC3-894F76C7D963}" destId="{6CCC9938-3044-4B4A-A20E-EA4D0916D3B5}" srcOrd="12" destOrd="0" presId="urn:microsoft.com/office/officeart/2005/8/layout/radial6"/>
  </dgm:cxnLst>
  <dgm:bg/>
  <dgm:whole>
    <a:ln w="38100"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57C706-87CF-4895-B86D-E84878F04233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4C66CDC9-FC32-4F50-B952-CE1949964894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Máxima publicidad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40F822-AAFC-4324-8E7E-0D941D2119B6}" type="parTrans" cxnId="{937582F1-5300-42F4-B5DE-37BA93653A53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D1630E-68AC-4CA5-B0B3-C130D58F9147}" type="sibTrans" cxnId="{937582F1-5300-42F4-B5DE-37BA93653A53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801867-E1DE-4980-B9D0-5398909C6751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Buena </a:t>
          </a:r>
          <a:r>
            <a:rPr lang="es-CO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fé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33819B-BC71-4446-BE22-6A2A8B0655D5}" type="parTrans" cxnId="{6F398665-F101-409F-87EA-CC4AB27536EA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42AB50-86CB-4288-88AA-4AC7DCF445AD}" type="sibTrans" cxnId="{6F398665-F101-409F-87EA-CC4AB27536EA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9D7F34-361D-4F27-9914-B691EAAB7880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Facilitación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E9A54E-8929-4DC5-B658-E8C75C5F81AA}" type="parTrans" cxnId="{A43410A6-BA9E-45A9-9C50-A038BE9988BB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B26D92-E83F-498C-B514-49AD87F00950}" type="sibTrans" cxnId="{A43410A6-BA9E-45A9-9C50-A038BE9988BB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6C22AC-749E-4610-A0A5-8EF6443CE325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Divulgación proactiva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228C73-C506-47E3-AEB2-E65F1E5CA91F}" type="parTrans" cxnId="{F0DB188A-4D06-49BE-9713-8827EBD7C79C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9B4C94-F56C-4AA0-98AF-41EB7099CC78}" type="sibTrans" cxnId="{F0DB188A-4D06-49BE-9713-8827EBD7C79C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AA90BB-2C57-4F38-B601-F6776CA6D8CC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Responsabilidad en el uso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FF3104-FE0D-49E9-B38B-089A0E8221AA}" type="parTrans" cxnId="{F871175F-C416-457C-9A86-63330F677F1B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3325D3-EA66-44AA-A655-D9794BE3D8C6}" type="sibTrans" cxnId="{F871175F-C416-457C-9A86-63330F677F1B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EABBB3-798F-4BC8-8A81-22700DF9A70E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discriminación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2B33CA-B6CB-4116-98B4-FE137DDE5F13}" type="parTrans" cxnId="{CAF3A336-66F3-43A1-B8A6-5179A8938C66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12A2C2-8F92-449B-9BB8-7AF5E8134D57}" type="sibTrans" cxnId="{CAF3A336-66F3-43A1-B8A6-5179A8938C66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0CBFF9-E3EA-40F9-BE91-6FF0E8FBD500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Gratuidad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362535-B930-48EE-A71E-594F4A7813A6}" type="parTrans" cxnId="{5100C729-746F-406A-B3DC-0EDF0A385F8D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B5C38DE-0529-4CEE-B1FF-1EF378D996C4}" type="sibTrans" cxnId="{5100C729-746F-406A-B3DC-0EDF0A385F8D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BC3B09-320C-4DDA-872A-C48AFA2451B5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Celeridad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BC817E-BE5B-4BF1-96B0-6A645727E3CB}" type="parTrans" cxnId="{B67E99DE-36A3-436E-8AC3-E4585F28DA6F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BF513E-880A-4730-AA95-2C9F0B36616E}" type="sibTrans" cxnId="{B67E99DE-36A3-436E-8AC3-E4585F28DA6F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EC202B-9D49-4D9B-BB38-ACFD69AA5897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Eficacia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31D760-7AC3-4CBE-97B9-2551C050C0AA}" type="parTrans" cxnId="{67881DF3-D035-4CD0-BC9C-62A500DF0696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4BD211-9083-49B1-999F-70FB91F3F645}" type="sibTrans" cxnId="{67881DF3-D035-4CD0-BC9C-62A500DF0696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AA0739-EEB4-49FF-A11D-9DA50015E369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Calidad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B6050E-7ACC-439F-BA6F-5D2D555F6DF9}" type="parTrans" cxnId="{91F84B82-5D94-4CE2-8EE4-528234E7325A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6C1FEB-BA0D-44BA-AC7A-D4736EF7824D}" type="sibTrans" cxnId="{91F84B82-5D94-4CE2-8EE4-528234E7325A}">
      <dgm:prSet/>
      <dgm:spPr/>
      <dgm:t>
        <a:bodyPr/>
        <a:lstStyle/>
        <a:p>
          <a:endParaRPr lang="es-CO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F020E2-56A4-4F2D-B37E-6D10F43F44F3}" type="pres">
      <dgm:prSet presAssocID="{DE57C706-87CF-4895-B86D-E84878F042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B84919A2-E804-44EC-B042-23CCED0CECDC}" type="pres">
      <dgm:prSet presAssocID="{4C66CDC9-FC32-4F50-B952-CE1949964894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08E750-8EED-4E4A-B344-60AC6064FF4F}" type="pres">
      <dgm:prSet presAssocID="{4FD1630E-68AC-4CA5-B0B3-C130D58F9147}" presName="sibTrans" presStyleCnt="0"/>
      <dgm:spPr/>
    </dgm:pt>
    <dgm:pt modelId="{137C811C-F91E-46DD-8FFF-8C23BE5670AD}" type="pres">
      <dgm:prSet presAssocID="{49801867-E1DE-4980-B9D0-5398909C6751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5328ED3-A97B-490F-AA8C-6FA598D0EAFA}" type="pres">
      <dgm:prSet presAssocID="{7C42AB50-86CB-4288-88AA-4AC7DCF445AD}" presName="sibTrans" presStyleCnt="0"/>
      <dgm:spPr/>
    </dgm:pt>
    <dgm:pt modelId="{550701A7-C363-433D-AC3D-01DA04BB9CFF}" type="pres">
      <dgm:prSet presAssocID="{8E9D7F34-361D-4F27-9914-B691EAAB7880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43D535C-8AB9-43E4-A638-9D0825FE6087}" type="pres">
      <dgm:prSet presAssocID="{F3B26D92-E83F-498C-B514-49AD87F00950}" presName="sibTrans" presStyleCnt="0"/>
      <dgm:spPr/>
    </dgm:pt>
    <dgm:pt modelId="{39FDF35D-D68D-4249-9E53-85AD23490E76}" type="pres">
      <dgm:prSet presAssocID="{DEEABBB3-798F-4BC8-8A81-22700DF9A70E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0F2601F-58B0-4356-949C-326A3F82FE4A}" type="pres">
      <dgm:prSet presAssocID="{CE12A2C2-8F92-449B-9BB8-7AF5E8134D57}" presName="sibTrans" presStyleCnt="0"/>
      <dgm:spPr/>
    </dgm:pt>
    <dgm:pt modelId="{A7982C7D-9D0E-40B6-98DD-D55CBABF3B93}" type="pres">
      <dgm:prSet presAssocID="{E70CBFF9-E3EA-40F9-BE91-6FF0E8FBD500}" presName="node" presStyleLbl="node1" presStyleIdx="4" presStyleCnt="10" custLinFactNeighborX="2143" custLinFactNeighborY="464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50A6043-6FDD-4E96-8CF1-C311EAB98732}" type="pres">
      <dgm:prSet presAssocID="{5B5C38DE-0529-4CEE-B1FF-1EF378D996C4}" presName="sibTrans" presStyleCnt="0"/>
      <dgm:spPr/>
    </dgm:pt>
    <dgm:pt modelId="{A08B36B8-DC69-4D7D-BD44-E89F95C81C70}" type="pres">
      <dgm:prSet presAssocID="{A6BC3B09-320C-4DDA-872A-C48AFA2451B5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5FD611-56CD-469A-AFDB-EA15646D1C87}" type="pres">
      <dgm:prSet presAssocID="{E9BF513E-880A-4730-AA95-2C9F0B36616E}" presName="sibTrans" presStyleCnt="0"/>
      <dgm:spPr/>
    </dgm:pt>
    <dgm:pt modelId="{BAD080FF-84E8-45D7-B772-22F54ABA3420}" type="pres">
      <dgm:prSet presAssocID="{AFEC202B-9D49-4D9B-BB38-ACFD69AA5897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B92A9B4-791B-4D7A-A01F-A2BB531EDD14}" type="pres">
      <dgm:prSet presAssocID="{764BD211-9083-49B1-999F-70FB91F3F645}" presName="sibTrans" presStyleCnt="0"/>
      <dgm:spPr/>
    </dgm:pt>
    <dgm:pt modelId="{36E96A7B-4CA6-4446-BE30-50D41736F8C5}" type="pres">
      <dgm:prSet presAssocID="{32AA0739-EEB4-49FF-A11D-9DA50015E369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BD72F4-52EF-4BF2-8B25-2750A6A84FB9}" type="pres">
      <dgm:prSet presAssocID="{B56C1FEB-BA0D-44BA-AC7A-D4736EF7824D}" presName="sibTrans" presStyleCnt="0"/>
      <dgm:spPr/>
    </dgm:pt>
    <dgm:pt modelId="{B3735377-A43C-4FB5-A986-DB8740D8BDD6}" type="pres">
      <dgm:prSet presAssocID="{866C22AC-749E-4610-A0A5-8EF6443CE325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BC36C0A-5EE1-4CC4-B530-20BD45B7A780}" type="pres">
      <dgm:prSet presAssocID="{749B4C94-F56C-4AA0-98AF-41EB7099CC78}" presName="sibTrans" presStyleCnt="0"/>
      <dgm:spPr/>
    </dgm:pt>
    <dgm:pt modelId="{CB02A2AD-F76A-46D5-BBFA-2EEC39253C38}" type="pres">
      <dgm:prSet presAssocID="{16AA90BB-2C57-4F38-B601-F6776CA6D8CC}" presName="node" presStyleLbl="node1" presStyleIdx="9" presStyleCnt="10" custScaleX="11280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0DB188A-4D06-49BE-9713-8827EBD7C79C}" srcId="{DE57C706-87CF-4895-B86D-E84878F04233}" destId="{866C22AC-749E-4610-A0A5-8EF6443CE325}" srcOrd="8" destOrd="0" parTransId="{98228C73-C506-47E3-AEB2-E65F1E5CA91F}" sibTransId="{749B4C94-F56C-4AA0-98AF-41EB7099CC78}"/>
    <dgm:cxn modelId="{12C13962-A015-4FED-B6ED-9AEE14480418}" type="presOf" srcId="{8E9D7F34-361D-4F27-9914-B691EAAB7880}" destId="{550701A7-C363-433D-AC3D-01DA04BB9CFF}" srcOrd="0" destOrd="0" presId="urn:microsoft.com/office/officeart/2005/8/layout/default"/>
    <dgm:cxn modelId="{B67E99DE-36A3-436E-8AC3-E4585F28DA6F}" srcId="{DE57C706-87CF-4895-B86D-E84878F04233}" destId="{A6BC3B09-320C-4DDA-872A-C48AFA2451B5}" srcOrd="5" destOrd="0" parTransId="{E8BC817E-BE5B-4BF1-96B0-6A645727E3CB}" sibTransId="{E9BF513E-880A-4730-AA95-2C9F0B36616E}"/>
    <dgm:cxn modelId="{D639C473-EE17-493A-BB00-B896AFDBABC8}" type="presOf" srcId="{DE57C706-87CF-4895-B86D-E84878F04233}" destId="{F9F020E2-56A4-4F2D-B37E-6D10F43F44F3}" srcOrd="0" destOrd="0" presId="urn:microsoft.com/office/officeart/2005/8/layout/default"/>
    <dgm:cxn modelId="{5100C729-746F-406A-B3DC-0EDF0A385F8D}" srcId="{DE57C706-87CF-4895-B86D-E84878F04233}" destId="{E70CBFF9-E3EA-40F9-BE91-6FF0E8FBD500}" srcOrd="4" destOrd="0" parTransId="{B5362535-B930-48EE-A71E-594F4A7813A6}" sibTransId="{5B5C38DE-0529-4CEE-B1FF-1EF378D996C4}"/>
    <dgm:cxn modelId="{A229F31B-E724-4CF3-969E-AAE4F58137D7}" type="presOf" srcId="{DEEABBB3-798F-4BC8-8A81-22700DF9A70E}" destId="{39FDF35D-D68D-4249-9E53-85AD23490E76}" srcOrd="0" destOrd="0" presId="urn:microsoft.com/office/officeart/2005/8/layout/default"/>
    <dgm:cxn modelId="{6A8D9025-BEFF-4493-BAAA-FD243C85C053}" type="presOf" srcId="{16AA90BB-2C57-4F38-B601-F6776CA6D8CC}" destId="{CB02A2AD-F76A-46D5-BBFA-2EEC39253C38}" srcOrd="0" destOrd="0" presId="urn:microsoft.com/office/officeart/2005/8/layout/default"/>
    <dgm:cxn modelId="{E3201ADA-20FF-4EB3-B21D-45D056AEBDEE}" type="presOf" srcId="{AFEC202B-9D49-4D9B-BB38-ACFD69AA5897}" destId="{BAD080FF-84E8-45D7-B772-22F54ABA3420}" srcOrd="0" destOrd="0" presId="urn:microsoft.com/office/officeart/2005/8/layout/default"/>
    <dgm:cxn modelId="{F871175F-C416-457C-9A86-63330F677F1B}" srcId="{DE57C706-87CF-4895-B86D-E84878F04233}" destId="{16AA90BB-2C57-4F38-B601-F6776CA6D8CC}" srcOrd="9" destOrd="0" parTransId="{55FF3104-FE0D-49E9-B38B-089A0E8221AA}" sibTransId="{0F3325D3-EA66-44AA-A655-D9794BE3D8C6}"/>
    <dgm:cxn modelId="{937582F1-5300-42F4-B5DE-37BA93653A53}" srcId="{DE57C706-87CF-4895-B86D-E84878F04233}" destId="{4C66CDC9-FC32-4F50-B952-CE1949964894}" srcOrd="0" destOrd="0" parTransId="{C240F822-AAFC-4324-8E7E-0D941D2119B6}" sibTransId="{4FD1630E-68AC-4CA5-B0B3-C130D58F9147}"/>
    <dgm:cxn modelId="{83EE70B8-5B87-485B-8550-2F563E4AF7FC}" type="presOf" srcId="{A6BC3B09-320C-4DDA-872A-C48AFA2451B5}" destId="{A08B36B8-DC69-4D7D-BD44-E89F95C81C70}" srcOrd="0" destOrd="0" presId="urn:microsoft.com/office/officeart/2005/8/layout/default"/>
    <dgm:cxn modelId="{6F398665-F101-409F-87EA-CC4AB27536EA}" srcId="{DE57C706-87CF-4895-B86D-E84878F04233}" destId="{49801867-E1DE-4980-B9D0-5398909C6751}" srcOrd="1" destOrd="0" parTransId="{9433819B-BC71-4446-BE22-6A2A8B0655D5}" sibTransId="{7C42AB50-86CB-4288-88AA-4AC7DCF445AD}"/>
    <dgm:cxn modelId="{CAF3A336-66F3-43A1-B8A6-5179A8938C66}" srcId="{DE57C706-87CF-4895-B86D-E84878F04233}" destId="{DEEABBB3-798F-4BC8-8A81-22700DF9A70E}" srcOrd="3" destOrd="0" parTransId="{542B33CA-B6CB-4116-98B4-FE137DDE5F13}" sibTransId="{CE12A2C2-8F92-449B-9BB8-7AF5E8134D57}"/>
    <dgm:cxn modelId="{D2202A61-FB3D-4B9D-B2DA-8CEBD505A8A1}" type="presOf" srcId="{49801867-E1DE-4980-B9D0-5398909C6751}" destId="{137C811C-F91E-46DD-8FFF-8C23BE5670AD}" srcOrd="0" destOrd="0" presId="urn:microsoft.com/office/officeart/2005/8/layout/default"/>
    <dgm:cxn modelId="{63E35730-AD5C-4ED1-941F-D92DF3A06AEB}" type="presOf" srcId="{32AA0739-EEB4-49FF-A11D-9DA50015E369}" destId="{36E96A7B-4CA6-4446-BE30-50D41736F8C5}" srcOrd="0" destOrd="0" presId="urn:microsoft.com/office/officeart/2005/8/layout/default"/>
    <dgm:cxn modelId="{A43410A6-BA9E-45A9-9C50-A038BE9988BB}" srcId="{DE57C706-87CF-4895-B86D-E84878F04233}" destId="{8E9D7F34-361D-4F27-9914-B691EAAB7880}" srcOrd="2" destOrd="0" parTransId="{B3E9A54E-8929-4DC5-B658-E8C75C5F81AA}" sibTransId="{F3B26D92-E83F-498C-B514-49AD87F00950}"/>
    <dgm:cxn modelId="{D3DB2653-88D3-4854-A998-E1530C3577E4}" type="presOf" srcId="{866C22AC-749E-4610-A0A5-8EF6443CE325}" destId="{B3735377-A43C-4FB5-A986-DB8740D8BDD6}" srcOrd="0" destOrd="0" presId="urn:microsoft.com/office/officeart/2005/8/layout/default"/>
    <dgm:cxn modelId="{22D708AD-D2D5-4BFC-B92E-4F2D8ED3B0F1}" type="presOf" srcId="{4C66CDC9-FC32-4F50-B952-CE1949964894}" destId="{B84919A2-E804-44EC-B042-23CCED0CECDC}" srcOrd="0" destOrd="0" presId="urn:microsoft.com/office/officeart/2005/8/layout/default"/>
    <dgm:cxn modelId="{67881DF3-D035-4CD0-BC9C-62A500DF0696}" srcId="{DE57C706-87CF-4895-B86D-E84878F04233}" destId="{AFEC202B-9D49-4D9B-BB38-ACFD69AA5897}" srcOrd="6" destOrd="0" parTransId="{3031D760-7AC3-4CBE-97B9-2551C050C0AA}" sibTransId="{764BD211-9083-49B1-999F-70FB91F3F645}"/>
    <dgm:cxn modelId="{91F84B82-5D94-4CE2-8EE4-528234E7325A}" srcId="{DE57C706-87CF-4895-B86D-E84878F04233}" destId="{32AA0739-EEB4-49FF-A11D-9DA50015E369}" srcOrd="7" destOrd="0" parTransId="{8FB6050E-7ACC-439F-BA6F-5D2D555F6DF9}" sibTransId="{B56C1FEB-BA0D-44BA-AC7A-D4736EF7824D}"/>
    <dgm:cxn modelId="{361F21AE-85D2-46FD-8974-C7F56BADDFB9}" type="presOf" srcId="{E70CBFF9-E3EA-40F9-BE91-6FF0E8FBD500}" destId="{A7982C7D-9D0E-40B6-98DD-D55CBABF3B93}" srcOrd="0" destOrd="0" presId="urn:microsoft.com/office/officeart/2005/8/layout/default"/>
    <dgm:cxn modelId="{4B1E8464-69EF-44F6-B4F5-AA8FDD1D027B}" type="presParOf" srcId="{F9F020E2-56A4-4F2D-B37E-6D10F43F44F3}" destId="{B84919A2-E804-44EC-B042-23CCED0CECDC}" srcOrd="0" destOrd="0" presId="urn:microsoft.com/office/officeart/2005/8/layout/default"/>
    <dgm:cxn modelId="{0A4B5EF5-7DF8-4F9F-9BF5-B4CCA1017091}" type="presParOf" srcId="{F9F020E2-56A4-4F2D-B37E-6D10F43F44F3}" destId="{6C08E750-8EED-4E4A-B344-60AC6064FF4F}" srcOrd="1" destOrd="0" presId="urn:microsoft.com/office/officeart/2005/8/layout/default"/>
    <dgm:cxn modelId="{4DF19EAF-B0C4-4D7E-9F74-DED5606355E1}" type="presParOf" srcId="{F9F020E2-56A4-4F2D-B37E-6D10F43F44F3}" destId="{137C811C-F91E-46DD-8FFF-8C23BE5670AD}" srcOrd="2" destOrd="0" presId="urn:microsoft.com/office/officeart/2005/8/layout/default"/>
    <dgm:cxn modelId="{ADEB0D75-D7B3-43F4-B9F6-41ED3E3417CD}" type="presParOf" srcId="{F9F020E2-56A4-4F2D-B37E-6D10F43F44F3}" destId="{15328ED3-A97B-490F-AA8C-6FA598D0EAFA}" srcOrd="3" destOrd="0" presId="urn:microsoft.com/office/officeart/2005/8/layout/default"/>
    <dgm:cxn modelId="{BE7824CA-3634-494E-846F-F615E9B2DE7D}" type="presParOf" srcId="{F9F020E2-56A4-4F2D-B37E-6D10F43F44F3}" destId="{550701A7-C363-433D-AC3D-01DA04BB9CFF}" srcOrd="4" destOrd="0" presId="urn:microsoft.com/office/officeart/2005/8/layout/default"/>
    <dgm:cxn modelId="{2E3C8752-853B-46D7-A218-926478723B97}" type="presParOf" srcId="{F9F020E2-56A4-4F2D-B37E-6D10F43F44F3}" destId="{243D535C-8AB9-43E4-A638-9D0825FE6087}" srcOrd="5" destOrd="0" presId="urn:microsoft.com/office/officeart/2005/8/layout/default"/>
    <dgm:cxn modelId="{FD818589-90AB-4742-AB18-F25D2B0D672B}" type="presParOf" srcId="{F9F020E2-56A4-4F2D-B37E-6D10F43F44F3}" destId="{39FDF35D-D68D-4249-9E53-85AD23490E76}" srcOrd="6" destOrd="0" presId="urn:microsoft.com/office/officeart/2005/8/layout/default"/>
    <dgm:cxn modelId="{469D192C-F4CF-487C-B0E8-FDF3ABAC5829}" type="presParOf" srcId="{F9F020E2-56A4-4F2D-B37E-6D10F43F44F3}" destId="{E0F2601F-58B0-4356-949C-326A3F82FE4A}" srcOrd="7" destOrd="0" presId="urn:microsoft.com/office/officeart/2005/8/layout/default"/>
    <dgm:cxn modelId="{980D4347-8D9C-4E8D-BA12-7660A412AD6D}" type="presParOf" srcId="{F9F020E2-56A4-4F2D-B37E-6D10F43F44F3}" destId="{A7982C7D-9D0E-40B6-98DD-D55CBABF3B93}" srcOrd="8" destOrd="0" presId="urn:microsoft.com/office/officeart/2005/8/layout/default"/>
    <dgm:cxn modelId="{D9FB1B52-33DF-4D53-B5B6-8247141B4533}" type="presParOf" srcId="{F9F020E2-56A4-4F2D-B37E-6D10F43F44F3}" destId="{450A6043-6FDD-4E96-8CF1-C311EAB98732}" srcOrd="9" destOrd="0" presId="urn:microsoft.com/office/officeart/2005/8/layout/default"/>
    <dgm:cxn modelId="{CD454913-870A-4910-86CA-65F9EB55EA2F}" type="presParOf" srcId="{F9F020E2-56A4-4F2D-B37E-6D10F43F44F3}" destId="{A08B36B8-DC69-4D7D-BD44-E89F95C81C70}" srcOrd="10" destOrd="0" presId="urn:microsoft.com/office/officeart/2005/8/layout/default"/>
    <dgm:cxn modelId="{3C94DFAF-C424-4A25-955D-56D2A7A2C460}" type="presParOf" srcId="{F9F020E2-56A4-4F2D-B37E-6D10F43F44F3}" destId="{535FD611-56CD-469A-AFDB-EA15646D1C87}" srcOrd="11" destOrd="0" presId="urn:microsoft.com/office/officeart/2005/8/layout/default"/>
    <dgm:cxn modelId="{5F6323B3-CF78-47E9-A76B-A12053E29CAF}" type="presParOf" srcId="{F9F020E2-56A4-4F2D-B37E-6D10F43F44F3}" destId="{BAD080FF-84E8-45D7-B772-22F54ABA3420}" srcOrd="12" destOrd="0" presId="urn:microsoft.com/office/officeart/2005/8/layout/default"/>
    <dgm:cxn modelId="{3AF89325-FE37-4349-8E87-719F212D2ECF}" type="presParOf" srcId="{F9F020E2-56A4-4F2D-B37E-6D10F43F44F3}" destId="{4B92A9B4-791B-4D7A-A01F-A2BB531EDD14}" srcOrd="13" destOrd="0" presId="urn:microsoft.com/office/officeart/2005/8/layout/default"/>
    <dgm:cxn modelId="{F094C790-5623-407F-85B7-E4F60EDCB73D}" type="presParOf" srcId="{F9F020E2-56A4-4F2D-B37E-6D10F43F44F3}" destId="{36E96A7B-4CA6-4446-BE30-50D41736F8C5}" srcOrd="14" destOrd="0" presId="urn:microsoft.com/office/officeart/2005/8/layout/default"/>
    <dgm:cxn modelId="{34B13458-1700-4CA6-A442-FB9A522DC9D8}" type="presParOf" srcId="{F9F020E2-56A4-4F2D-B37E-6D10F43F44F3}" destId="{78BD72F4-52EF-4BF2-8B25-2750A6A84FB9}" srcOrd="15" destOrd="0" presId="urn:microsoft.com/office/officeart/2005/8/layout/default"/>
    <dgm:cxn modelId="{4FEB560E-C1F3-4F71-910C-018C208A8CCC}" type="presParOf" srcId="{F9F020E2-56A4-4F2D-B37E-6D10F43F44F3}" destId="{B3735377-A43C-4FB5-A986-DB8740D8BDD6}" srcOrd="16" destOrd="0" presId="urn:microsoft.com/office/officeart/2005/8/layout/default"/>
    <dgm:cxn modelId="{554C057E-85FB-4300-8C1B-C3486719FA57}" type="presParOf" srcId="{F9F020E2-56A4-4F2D-B37E-6D10F43F44F3}" destId="{2BC36C0A-5EE1-4CC4-B530-20BD45B7A780}" srcOrd="17" destOrd="0" presId="urn:microsoft.com/office/officeart/2005/8/layout/default"/>
    <dgm:cxn modelId="{70C5AEA8-6169-45DF-9272-DD011C805B84}" type="presParOf" srcId="{F9F020E2-56A4-4F2D-B37E-6D10F43F44F3}" destId="{CB02A2AD-F76A-46D5-BBFA-2EEC39253C38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BF528E-7396-4C41-A915-BE08F3E53577}" type="doc">
      <dgm:prSet loTypeId="urn:microsoft.com/office/officeart/2005/8/layout/bList2#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61C176D8-C964-483B-92B0-5C58F4DD2A54}">
      <dgm:prSet phldrT="[Texto]" custT="1"/>
      <dgm:spPr/>
      <dgm:t>
        <a:bodyPr/>
        <a:lstStyle/>
        <a:p>
          <a:r>
            <a:rPr lang="es-CO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1. </a:t>
          </a:r>
          <a:r>
            <a:rPr kumimoji="0" lang="es-ES" sz="1600" b="1" i="0" u="none" strike="noStrike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RESPETAR. </a:t>
          </a:r>
          <a:endParaRPr lang="es-E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E58D1C7E-2D96-4CDF-B6E6-C6A6C504C724}" type="parTrans" cxnId="{798BB518-54E7-4AFF-83B5-05BCD3D6AB59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3B07A814-A7B6-4FBB-B055-3736610B1365}" type="sibTrans" cxnId="{798BB518-54E7-4AFF-83B5-05BCD3D6AB59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B52360F7-5977-4396-8B19-E89A99283F1F}">
      <dgm:prSet phldrT="[Texto]" custT="1"/>
      <dgm:spPr/>
      <dgm:t>
        <a:bodyPr/>
        <a:lstStyle/>
        <a:p>
          <a:r>
            <a:rPr lang="es-CO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2. PROTEGER</a:t>
          </a:r>
          <a:endParaRPr lang="es-E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36403870-9686-4D34-A587-475035BAC87F}" type="parTrans" cxnId="{BDC2A176-46A5-4CDC-ACD9-BD544AE9A6C5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8C207C29-E3AA-421D-8E27-2907F8AFE84B}" type="sibTrans" cxnId="{BDC2A176-46A5-4CDC-ACD9-BD544AE9A6C5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D971640E-5784-4A22-8BB9-0D0C800F4226}">
      <dgm:prSet phldrT="[Texto]" custT="1"/>
      <dgm:spPr/>
      <dgm:t>
        <a:bodyPr/>
        <a:lstStyle/>
        <a:p>
          <a:r>
            <a:rPr lang="es-CO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3. GARANTIZAR</a:t>
          </a:r>
          <a:endParaRPr lang="es-E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409002EC-B340-4C07-B6DF-88DE77CC7DC8}" type="parTrans" cxnId="{B632B59D-FA7B-43D8-91CC-150F1B3CA8EB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8A7D2F15-130F-4B60-BDB3-B53BB4ADCC02}" type="sibTrans" cxnId="{B632B59D-FA7B-43D8-91CC-150F1B3CA8EB}">
      <dgm:prSet/>
      <dgm:spPr/>
      <dgm:t>
        <a:bodyPr/>
        <a:lstStyle/>
        <a:p>
          <a:endParaRPr lang="es-ES" sz="1600">
            <a:latin typeface="Arial Narrow" pitchFamily="34" charset="0"/>
          </a:endParaRPr>
        </a:p>
      </dgm:t>
    </dgm:pt>
    <dgm:pt modelId="{86D6574E-0CDB-4285-94FC-2C4320DAE310}">
      <dgm:prSet custT="1"/>
      <dgm:spPr/>
      <dgm:t>
        <a:bodyPr anchor="ctr"/>
        <a:lstStyle/>
        <a:p>
          <a:pPr rtl="0"/>
          <a:endParaRPr kumimoji="0" lang="es-ES" sz="1600" b="0" i="0" u="none" strike="noStrike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</dgm:t>
    </dgm:pt>
    <dgm:pt modelId="{853613FC-813B-4F1B-81F6-C36600539998}" type="parTrans" cxnId="{FD0E4E47-5F73-4AA8-AF19-2F9A15171C08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65582A51-43D7-4D4C-99CF-0D07BEE9E1E0}" type="sibTrans" cxnId="{FD0E4E47-5F73-4AA8-AF19-2F9A15171C08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0AC74791-67D4-44E9-A9D6-D9728C79387D}">
      <dgm:prSet custT="1"/>
      <dgm:spPr/>
      <dgm:t>
        <a:bodyPr anchor="ctr"/>
        <a:lstStyle/>
        <a:p>
          <a:pPr rtl="0"/>
          <a:r>
            <a:rPr kumimoji="0" lang="es-ES" sz="1600" b="1" i="0" u="none" strike="noStrike" cap="none" spc="0" normalizeH="0" baseline="0" noProof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ＭＳ Ｐゴシック" pitchFamily="-32" charset="-128"/>
            </a:rPr>
            <a:t>4. PROMOVER</a:t>
          </a:r>
        </a:p>
      </dgm:t>
    </dgm:pt>
    <dgm:pt modelId="{1AFFC12D-FF08-449C-8115-FB6AFFCC7A4C}" type="parTrans" cxnId="{8ECBD442-EE3B-4648-BA76-7FDBE168DC36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D3CF8002-4539-4A3C-8641-974EEF98E3CF}" type="sibTrans" cxnId="{8ECBD442-EE3B-4648-BA76-7FDBE168DC36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2383E8E9-9787-4F59-A675-024C625260B4}">
      <dgm:prSet phldrT="[Texto]" custT="1"/>
      <dgm:spPr/>
      <dgm:t>
        <a:bodyPr anchor="ctr"/>
        <a:lstStyle/>
        <a:p>
          <a:pPr algn="just" rtl="0"/>
          <a:r>
            <a:rPr kumimoji="0" lang="es-CO" sz="1600" b="0" i="0" u="none" strike="noStrike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”impedir que terceros  obstaculicen o impidan el acceso a esos bienes”.</a:t>
          </a:r>
          <a:endParaRPr kumimoji="0" lang="es-ES" sz="1600" b="0" i="0" u="none" strike="noStrike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</dgm:t>
    </dgm:pt>
    <dgm:pt modelId="{8C4C046B-0BF6-4644-B8E3-5D5BAEA8D0B0}" type="parTrans" cxnId="{AA24FD4F-0025-4EB5-BE00-44683FDFB6F9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962623A2-D0EB-4819-B9AF-493DA3F007B2}" type="sibTrans" cxnId="{AA24FD4F-0025-4EB5-BE00-44683FDFB6F9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B808071C-2008-49B7-BD42-CD3B641851E6}">
      <dgm:prSet phldrT="[Texto]" custT="1"/>
      <dgm:spPr/>
      <dgm:t>
        <a:bodyPr anchor="ctr"/>
        <a:lstStyle/>
        <a:p>
          <a:pPr rtl="0"/>
          <a:r>
            <a:rPr lang="es-CO" sz="1600" dirty="0" smtClean="0">
              <a:latin typeface="Arial Narrow" pitchFamily="34" charset="0"/>
            </a:rPr>
            <a:t>“Suponen asegurar que el titular del derecho acceda al bien cuando no puede hacerlo por sí mismo”. </a:t>
          </a:r>
          <a:endParaRPr lang="es-ES" sz="1600" dirty="0">
            <a:latin typeface="Arial Narrow" pitchFamily="34" charset="0"/>
          </a:endParaRPr>
        </a:p>
      </dgm:t>
    </dgm:pt>
    <dgm:pt modelId="{F36C5F22-374C-4BA2-85B8-4CBDDCFD470F}" type="parTrans" cxnId="{EE5D4E20-154F-45AC-8475-361D4D50E515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10B87D17-E469-4781-A12C-03FB84ADFAE2}" type="sibTrans" cxnId="{EE5D4E20-154F-45AC-8475-361D4D50E515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809EAFAA-09B2-4A76-AD2F-196307139E89}">
      <dgm:prSet custT="1"/>
      <dgm:spPr/>
      <dgm:t>
        <a:bodyPr anchor="ctr"/>
        <a:lstStyle/>
        <a:p>
          <a:pPr rtl="0"/>
          <a:r>
            <a:rPr kumimoji="0" lang="es-CO" sz="1600" b="0" i="0" u="none" strike="noStrike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“deber de desarrollar condiciones para que los titulares del derecho accedan al bien. </a:t>
          </a:r>
          <a:endParaRPr kumimoji="0" lang="es-ES" sz="1600" b="0" i="0" u="none" strike="noStrike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</dgm:t>
    </dgm:pt>
    <dgm:pt modelId="{63AA0416-142A-4E69-8C92-93C3999519F0}" type="parTrans" cxnId="{F1C29CED-5FB8-4C18-8AD0-4AD31733822C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CF41518D-A46A-4764-9465-454B9E8D7AEC}" type="sibTrans" cxnId="{F1C29CED-5FB8-4C18-8AD0-4AD31733822C}">
      <dgm:prSet/>
      <dgm:spPr/>
      <dgm:t>
        <a:bodyPr/>
        <a:lstStyle/>
        <a:p>
          <a:endParaRPr lang="es-CO" sz="1600">
            <a:latin typeface="Arial Narrow" pitchFamily="34" charset="0"/>
          </a:endParaRPr>
        </a:p>
      </dgm:t>
    </dgm:pt>
    <dgm:pt modelId="{E63B1086-A0FE-4D04-B85D-E74FB2EDB1E3}">
      <dgm:prSet phldrT="[Texto]" custT="1"/>
      <dgm:spPr/>
      <dgm:t>
        <a:bodyPr anchor="ctr"/>
        <a:lstStyle/>
        <a:p>
          <a:pPr algn="l" rtl="0"/>
          <a:r>
            <a:rPr kumimoji="0" lang="es-CO" sz="1600" b="0" i="0" u="none" strike="noStrike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“deber del Estado de no obstaculizar o impedir el acceso al goce de los bienes que constituyen el objeto del derecho”</a:t>
          </a:r>
          <a:endParaRPr lang="es-ES" sz="1600" i="0" dirty="0">
            <a:latin typeface="Arial Narrow" pitchFamily="34" charset="0"/>
          </a:endParaRPr>
        </a:p>
      </dgm:t>
    </dgm:pt>
    <dgm:pt modelId="{67635408-8856-4E4B-9ABC-CF82E969C964}" type="parTrans" cxnId="{21AA5772-79AB-456F-B032-138AD317AE19}">
      <dgm:prSet/>
      <dgm:spPr/>
      <dgm:t>
        <a:bodyPr/>
        <a:lstStyle/>
        <a:p>
          <a:endParaRPr lang="es-CO" sz="1600"/>
        </a:p>
      </dgm:t>
    </dgm:pt>
    <dgm:pt modelId="{43E2B887-52F4-402F-A990-26DCCE4FCE71}" type="sibTrans" cxnId="{21AA5772-79AB-456F-B032-138AD317AE19}">
      <dgm:prSet/>
      <dgm:spPr/>
      <dgm:t>
        <a:bodyPr/>
        <a:lstStyle/>
        <a:p>
          <a:endParaRPr lang="es-CO" sz="1600"/>
        </a:p>
      </dgm:t>
    </dgm:pt>
    <dgm:pt modelId="{FEDCB399-C6CD-486C-9AAC-62E7EF160239}" type="pres">
      <dgm:prSet presAssocID="{27BF528E-7396-4C41-A915-BE08F3E53577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607885E-212B-47C1-BDB6-758E34575AFC}" type="pres">
      <dgm:prSet presAssocID="{61C176D8-C964-483B-92B0-5C58F4DD2A54}" presName="compNode" presStyleCnt="0"/>
      <dgm:spPr/>
      <dgm:t>
        <a:bodyPr/>
        <a:lstStyle/>
        <a:p>
          <a:endParaRPr lang="es-CO"/>
        </a:p>
      </dgm:t>
    </dgm:pt>
    <dgm:pt modelId="{806C533C-E3BF-469B-8C72-EFA27D6FC9E0}" type="pres">
      <dgm:prSet presAssocID="{61C176D8-C964-483B-92B0-5C58F4DD2A54}" presName="childRect" presStyleLbl="bgAcc1" presStyleIdx="0" presStyleCnt="4" custScaleX="11750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9822ADB-892E-4A0E-B30C-89AA5D3B6165}" type="pres">
      <dgm:prSet presAssocID="{61C176D8-C964-483B-92B0-5C58F4DD2A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52F0B70-6950-4E8C-B594-A2F0A5B52FDB}" type="pres">
      <dgm:prSet presAssocID="{61C176D8-C964-483B-92B0-5C58F4DD2A54}" presName="parentRect" presStyleLbl="alignNode1" presStyleIdx="0" presStyleCnt="4" custScaleX="117507"/>
      <dgm:spPr/>
      <dgm:t>
        <a:bodyPr/>
        <a:lstStyle/>
        <a:p>
          <a:endParaRPr lang="es-CO"/>
        </a:p>
      </dgm:t>
    </dgm:pt>
    <dgm:pt modelId="{27B6BFAF-A5DC-4B9A-A076-C99B68468842}" type="pres">
      <dgm:prSet presAssocID="{61C176D8-C964-483B-92B0-5C58F4DD2A54}" presName="adorn" presStyleLbl="fgAccFollowNode1" presStyleIdx="0" presStyleCnt="4" custLinFactNeighborX="14715" custLinFactNeighborY="411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es-CO"/>
        </a:p>
      </dgm:t>
    </dgm:pt>
    <dgm:pt modelId="{E510FBCD-45EA-4566-A336-9018C55C42E8}" type="pres">
      <dgm:prSet presAssocID="{3B07A814-A7B6-4FBB-B055-3736610B1365}" presName="sibTrans" presStyleLbl="sibTrans2D1" presStyleIdx="0" presStyleCnt="0"/>
      <dgm:spPr/>
      <dgm:t>
        <a:bodyPr/>
        <a:lstStyle/>
        <a:p>
          <a:endParaRPr lang="es-CO"/>
        </a:p>
      </dgm:t>
    </dgm:pt>
    <dgm:pt modelId="{8447A25C-C746-4E5F-9B5A-3F159D980A7E}" type="pres">
      <dgm:prSet presAssocID="{B52360F7-5977-4396-8B19-E89A99283F1F}" presName="compNode" presStyleCnt="0"/>
      <dgm:spPr/>
      <dgm:t>
        <a:bodyPr/>
        <a:lstStyle/>
        <a:p>
          <a:endParaRPr lang="es-CO"/>
        </a:p>
      </dgm:t>
    </dgm:pt>
    <dgm:pt modelId="{3036B2B2-52D2-4E46-ADCB-E146931F0DC5}" type="pres">
      <dgm:prSet presAssocID="{B52360F7-5977-4396-8B19-E89A99283F1F}" presName="childRect" presStyleLbl="bgAcc1" presStyleIdx="1" presStyleCnt="4" custScaleX="11750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64ACFA-F1BD-4FE2-8C32-ABBAD375E934}" type="pres">
      <dgm:prSet presAssocID="{B52360F7-5977-4396-8B19-E89A99283F1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CD209AA-AEE5-43CB-B767-58E9601AADDC}" type="pres">
      <dgm:prSet presAssocID="{B52360F7-5977-4396-8B19-E89A99283F1F}" presName="parentRect" presStyleLbl="alignNode1" presStyleIdx="1" presStyleCnt="4" custScaleX="117507"/>
      <dgm:spPr/>
      <dgm:t>
        <a:bodyPr/>
        <a:lstStyle/>
        <a:p>
          <a:endParaRPr lang="es-CO"/>
        </a:p>
      </dgm:t>
    </dgm:pt>
    <dgm:pt modelId="{4D2271A5-CD1F-45F0-A4DF-CAD150A7DC54}" type="pres">
      <dgm:prSet presAssocID="{B52360F7-5977-4396-8B19-E89A99283F1F}" presName="adorn" presStyleLbl="fgAccFollow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CO"/>
        </a:p>
      </dgm:t>
    </dgm:pt>
    <dgm:pt modelId="{47458F29-C98F-4AF1-B669-BA8F33F22E84}" type="pres">
      <dgm:prSet presAssocID="{8C207C29-E3AA-421D-8E27-2907F8AFE84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0CA3F15D-5EFA-4A9B-8E31-9AEA7338A03F}" type="pres">
      <dgm:prSet presAssocID="{D971640E-5784-4A22-8BB9-0D0C800F4226}" presName="compNode" presStyleCnt="0"/>
      <dgm:spPr/>
      <dgm:t>
        <a:bodyPr/>
        <a:lstStyle/>
        <a:p>
          <a:endParaRPr lang="es-CO"/>
        </a:p>
      </dgm:t>
    </dgm:pt>
    <dgm:pt modelId="{F14A64A1-D2F2-4D65-BC08-DA19BB1E9418}" type="pres">
      <dgm:prSet presAssocID="{D971640E-5784-4A22-8BB9-0D0C800F4226}" presName="childRect" presStyleLbl="bgAcc1" presStyleIdx="2" presStyleCnt="4" custScaleX="119369" custLinFactNeighborY="-1780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63E1BA6-3C88-42E2-9CC1-4EE9673DCF79}" type="pres">
      <dgm:prSet presAssocID="{D971640E-5784-4A22-8BB9-0D0C800F422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2D1C57B-FC94-4B4C-B535-C5544E1548E0}" type="pres">
      <dgm:prSet presAssocID="{D971640E-5784-4A22-8BB9-0D0C800F4226}" presName="parentRect" presStyleLbl="alignNode1" presStyleIdx="2" presStyleCnt="4" custScaleX="119369" custLinFactNeighborY="-41405"/>
      <dgm:spPr/>
      <dgm:t>
        <a:bodyPr/>
        <a:lstStyle/>
        <a:p>
          <a:endParaRPr lang="es-CO"/>
        </a:p>
      </dgm:t>
    </dgm:pt>
    <dgm:pt modelId="{2B6FD4A5-C255-4CA9-A914-5FBD6CFCC7A2}" type="pres">
      <dgm:prSet presAssocID="{D971640E-5784-4A22-8BB9-0D0C800F4226}" presName="adorn" presStyleLbl="fgAccFollowNode1" presStyleIdx="2" presStyleCnt="4" custLinFactNeighborY="-3797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6CBDF5DC-59B9-49AF-9DC1-89350D7962BC}" type="pres">
      <dgm:prSet presAssocID="{8A7D2F15-130F-4B60-BDB3-B53BB4ADCC02}" presName="sibTrans" presStyleLbl="sibTrans2D1" presStyleIdx="0" presStyleCnt="0"/>
      <dgm:spPr/>
      <dgm:t>
        <a:bodyPr/>
        <a:lstStyle/>
        <a:p>
          <a:endParaRPr lang="es-CO"/>
        </a:p>
      </dgm:t>
    </dgm:pt>
    <dgm:pt modelId="{0A322CAC-ED35-42A0-A033-E4C3570AEDEF}" type="pres">
      <dgm:prSet presAssocID="{0AC74791-67D4-44E9-A9D6-D9728C79387D}" presName="compNode" presStyleCnt="0"/>
      <dgm:spPr/>
      <dgm:t>
        <a:bodyPr/>
        <a:lstStyle/>
        <a:p>
          <a:endParaRPr lang="es-CO"/>
        </a:p>
      </dgm:t>
    </dgm:pt>
    <dgm:pt modelId="{C35F6E39-B5A2-49B1-8429-7B144EBDE904}" type="pres">
      <dgm:prSet presAssocID="{0AC74791-67D4-44E9-A9D6-D9728C79387D}" presName="childRect" presStyleLbl="bgAcc1" presStyleIdx="3" presStyleCnt="4" custScaleX="119369" custLinFactNeighborY="-1780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FC4C2FC-05E3-49C2-AA25-4C02A9F578FD}" type="pres">
      <dgm:prSet presAssocID="{0AC74791-67D4-44E9-A9D6-D9728C79387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920D2F4-70CB-4D09-B766-71D1BE75EBCE}" type="pres">
      <dgm:prSet presAssocID="{0AC74791-67D4-44E9-A9D6-D9728C79387D}" presName="parentRect" presStyleLbl="alignNode1" presStyleIdx="3" presStyleCnt="4" custScaleX="119369" custLinFactNeighborY="-41405"/>
      <dgm:spPr/>
      <dgm:t>
        <a:bodyPr/>
        <a:lstStyle/>
        <a:p>
          <a:endParaRPr lang="es-CO"/>
        </a:p>
      </dgm:t>
    </dgm:pt>
    <dgm:pt modelId="{F4C31271-4FD9-4415-9CFE-D0CD4A426D11}" type="pres">
      <dgm:prSet presAssocID="{0AC74791-67D4-44E9-A9D6-D9728C79387D}" presName="adorn" presStyleLbl="fgAccFollowNode1" presStyleIdx="3" presStyleCnt="4" custLinFactNeighborY="-3797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s-CO"/>
        </a:p>
      </dgm:t>
    </dgm:pt>
  </dgm:ptLst>
  <dgm:cxnLst>
    <dgm:cxn modelId="{AA24FD4F-0025-4EB5-BE00-44683FDFB6F9}" srcId="{B52360F7-5977-4396-8B19-E89A99283F1F}" destId="{2383E8E9-9787-4F59-A675-024C625260B4}" srcOrd="0" destOrd="0" parTransId="{8C4C046B-0BF6-4644-B8E3-5D5BAEA8D0B0}" sibTransId="{962623A2-D0EB-4819-B9AF-493DA3F007B2}"/>
    <dgm:cxn modelId="{F18729AE-52C0-4CD5-85E6-3241BFB183EA}" type="presOf" srcId="{86D6574E-0CDB-4285-94FC-2C4320DAE310}" destId="{C35F6E39-B5A2-49B1-8429-7B144EBDE904}" srcOrd="0" destOrd="1" presId="urn:microsoft.com/office/officeart/2005/8/layout/bList2#1"/>
    <dgm:cxn modelId="{F1C29CED-5FB8-4C18-8AD0-4AD31733822C}" srcId="{0AC74791-67D4-44E9-A9D6-D9728C79387D}" destId="{809EAFAA-09B2-4A76-AD2F-196307139E89}" srcOrd="0" destOrd="0" parTransId="{63AA0416-142A-4E69-8C92-93C3999519F0}" sibTransId="{CF41518D-A46A-4764-9465-454B9E8D7AEC}"/>
    <dgm:cxn modelId="{C9383A5D-870E-400E-BF4C-7A5041118A35}" type="presOf" srcId="{0AC74791-67D4-44E9-A9D6-D9728C79387D}" destId="{0FC4C2FC-05E3-49C2-AA25-4C02A9F578FD}" srcOrd="0" destOrd="0" presId="urn:microsoft.com/office/officeart/2005/8/layout/bList2#1"/>
    <dgm:cxn modelId="{B4FDB867-A054-43CC-BE69-34DAB2CC2EAE}" type="presOf" srcId="{2383E8E9-9787-4F59-A675-024C625260B4}" destId="{3036B2B2-52D2-4E46-ADCB-E146931F0DC5}" srcOrd="0" destOrd="0" presId="urn:microsoft.com/office/officeart/2005/8/layout/bList2#1"/>
    <dgm:cxn modelId="{368C951C-45A4-4FB1-80CA-60AAF6498982}" type="presOf" srcId="{61C176D8-C964-483B-92B0-5C58F4DD2A54}" destId="{39822ADB-892E-4A0E-B30C-89AA5D3B6165}" srcOrd="0" destOrd="0" presId="urn:microsoft.com/office/officeart/2005/8/layout/bList2#1"/>
    <dgm:cxn modelId="{F9EC0487-A674-4552-AAF8-4BCE5A7EB147}" type="presOf" srcId="{0AC74791-67D4-44E9-A9D6-D9728C79387D}" destId="{8920D2F4-70CB-4D09-B766-71D1BE75EBCE}" srcOrd="1" destOrd="0" presId="urn:microsoft.com/office/officeart/2005/8/layout/bList2#1"/>
    <dgm:cxn modelId="{8ECBD442-EE3B-4648-BA76-7FDBE168DC36}" srcId="{27BF528E-7396-4C41-A915-BE08F3E53577}" destId="{0AC74791-67D4-44E9-A9D6-D9728C79387D}" srcOrd="3" destOrd="0" parTransId="{1AFFC12D-FF08-449C-8115-FB6AFFCC7A4C}" sibTransId="{D3CF8002-4539-4A3C-8641-974EEF98E3CF}"/>
    <dgm:cxn modelId="{CC8E5F24-F12D-42C0-B859-CE9860CB1AC9}" type="presOf" srcId="{27BF528E-7396-4C41-A915-BE08F3E53577}" destId="{FEDCB399-C6CD-486C-9AAC-62E7EF160239}" srcOrd="0" destOrd="0" presId="urn:microsoft.com/office/officeart/2005/8/layout/bList2#1"/>
    <dgm:cxn modelId="{21AA5772-79AB-456F-B032-138AD317AE19}" srcId="{61C176D8-C964-483B-92B0-5C58F4DD2A54}" destId="{E63B1086-A0FE-4D04-B85D-E74FB2EDB1E3}" srcOrd="0" destOrd="0" parTransId="{67635408-8856-4E4B-9ABC-CF82E969C964}" sibTransId="{43E2B887-52F4-402F-A990-26DCCE4FCE71}"/>
    <dgm:cxn modelId="{466F9150-07D4-4DBF-876A-CEEFBFBEA0CC}" type="presOf" srcId="{B52360F7-5977-4396-8B19-E89A99283F1F}" destId="{ACD209AA-AEE5-43CB-B767-58E9601AADDC}" srcOrd="1" destOrd="0" presId="urn:microsoft.com/office/officeart/2005/8/layout/bList2#1"/>
    <dgm:cxn modelId="{6FD61DB4-F9C2-4623-A2C6-5BFABF42D5D6}" type="presOf" srcId="{8C207C29-E3AA-421D-8E27-2907F8AFE84B}" destId="{47458F29-C98F-4AF1-B669-BA8F33F22E84}" srcOrd="0" destOrd="0" presId="urn:microsoft.com/office/officeart/2005/8/layout/bList2#1"/>
    <dgm:cxn modelId="{FD0E4E47-5F73-4AA8-AF19-2F9A15171C08}" srcId="{0AC74791-67D4-44E9-A9D6-D9728C79387D}" destId="{86D6574E-0CDB-4285-94FC-2C4320DAE310}" srcOrd="1" destOrd="0" parTransId="{853613FC-813B-4F1B-81F6-C36600539998}" sibTransId="{65582A51-43D7-4D4C-99CF-0D07BEE9E1E0}"/>
    <dgm:cxn modelId="{153CF551-3806-4EF6-A1F5-07BCFD3494E8}" type="presOf" srcId="{B52360F7-5977-4396-8B19-E89A99283F1F}" destId="{8A64ACFA-F1BD-4FE2-8C32-ABBAD375E934}" srcOrd="0" destOrd="0" presId="urn:microsoft.com/office/officeart/2005/8/layout/bList2#1"/>
    <dgm:cxn modelId="{EE5D4E20-154F-45AC-8475-361D4D50E515}" srcId="{D971640E-5784-4A22-8BB9-0D0C800F4226}" destId="{B808071C-2008-49B7-BD42-CD3B641851E6}" srcOrd="0" destOrd="0" parTransId="{F36C5F22-374C-4BA2-85B8-4CBDDCFD470F}" sibTransId="{10B87D17-E469-4781-A12C-03FB84ADFAE2}"/>
    <dgm:cxn modelId="{00826506-2288-477C-9087-A3431E075A00}" type="presOf" srcId="{809EAFAA-09B2-4A76-AD2F-196307139E89}" destId="{C35F6E39-B5A2-49B1-8429-7B144EBDE904}" srcOrd="0" destOrd="0" presId="urn:microsoft.com/office/officeart/2005/8/layout/bList2#1"/>
    <dgm:cxn modelId="{66753C61-41FA-4CF9-90B2-25B621D6A1DA}" type="presOf" srcId="{D971640E-5784-4A22-8BB9-0D0C800F4226}" destId="{02D1C57B-FC94-4B4C-B535-C5544E1548E0}" srcOrd="1" destOrd="0" presId="urn:microsoft.com/office/officeart/2005/8/layout/bList2#1"/>
    <dgm:cxn modelId="{D369E2F6-BD01-4879-95AD-47C24B49534E}" type="presOf" srcId="{D971640E-5784-4A22-8BB9-0D0C800F4226}" destId="{C63E1BA6-3C88-42E2-9CC1-4EE9673DCF79}" srcOrd="0" destOrd="0" presId="urn:microsoft.com/office/officeart/2005/8/layout/bList2#1"/>
    <dgm:cxn modelId="{0F25B52B-2A07-4E8C-83D5-A4247E6C0898}" type="presOf" srcId="{3B07A814-A7B6-4FBB-B055-3736610B1365}" destId="{E510FBCD-45EA-4566-A336-9018C55C42E8}" srcOrd="0" destOrd="0" presId="urn:microsoft.com/office/officeart/2005/8/layout/bList2#1"/>
    <dgm:cxn modelId="{C24E344D-C127-43B9-85D0-6CE45402D44A}" type="presOf" srcId="{61C176D8-C964-483B-92B0-5C58F4DD2A54}" destId="{852F0B70-6950-4E8C-B594-A2F0A5B52FDB}" srcOrd="1" destOrd="0" presId="urn:microsoft.com/office/officeart/2005/8/layout/bList2#1"/>
    <dgm:cxn modelId="{A816F489-BB98-4374-ABBB-C3DAD22DA776}" type="presOf" srcId="{B808071C-2008-49B7-BD42-CD3B641851E6}" destId="{F14A64A1-D2F2-4D65-BC08-DA19BB1E9418}" srcOrd="0" destOrd="0" presId="urn:microsoft.com/office/officeart/2005/8/layout/bList2#1"/>
    <dgm:cxn modelId="{4A16B257-50E7-4584-B2FA-ACC29948C35D}" type="presOf" srcId="{8A7D2F15-130F-4B60-BDB3-B53BB4ADCC02}" destId="{6CBDF5DC-59B9-49AF-9DC1-89350D7962BC}" srcOrd="0" destOrd="0" presId="urn:microsoft.com/office/officeart/2005/8/layout/bList2#1"/>
    <dgm:cxn modelId="{798BB518-54E7-4AFF-83B5-05BCD3D6AB59}" srcId="{27BF528E-7396-4C41-A915-BE08F3E53577}" destId="{61C176D8-C964-483B-92B0-5C58F4DD2A54}" srcOrd="0" destOrd="0" parTransId="{E58D1C7E-2D96-4CDF-B6E6-C6A6C504C724}" sibTransId="{3B07A814-A7B6-4FBB-B055-3736610B1365}"/>
    <dgm:cxn modelId="{BDC2A176-46A5-4CDC-ACD9-BD544AE9A6C5}" srcId="{27BF528E-7396-4C41-A915-BE08F3E53577}" destId="{B52360F7-5977-4396-8B19-E89A99283F1F}" srcOrd="1" destOrd="0" parTransId="{36403870-9686-4D34-A587-475035BAC87F}" sibTransId="{8C207C29-E3AA-421D-8E27-2907F8AFE84B}"/>
    <dgm:cxn modelId="{81561B48-B660-42E5-A8E8-6E4D71FF5E30}" type="presOf" srcId="{E63B1086-A0FE-4D04-B85D-E74FB2EDB1E3}" destId="{806C533C-E3BF-469B-8C72-EFA27D6FC9E0}" srcOrd="0" destOrd="0" presId="urn:microsoft.com/office/officeart/2005/8/layout/bList2#1"/>
    <dgm:cxn modelId="{B632B59D-FA7B-43D8-91CC-150F1B3CA8EB}" srcId="{27BF528E-7396-4C41-A915-BE08F3E53577}" destId="{D971640E-5784-4A22-8BB9-0D0C800F4226}" srcOrd="2" destOrd="0" parTransId="{409002EC-B340-4C07-B6DF-88DE77CC7DC8}" sibTransId="{8A7D2F15-130F-4B60-BDB3-B53BB4ADCC02}"/>
    <dgm:cxn modelId="{E6CF0780-901B-4EB5-AEDB-F709BF8E5735}" type="presParOf" srcId="{FEDCB399-C6CD-486C-9AAC-62E7EF160239}" destId="{6607885E-212B-47C1-BDB6-758E34575AFC}" srcOrd="0" destOrd="0" presId="urn:microsoft.com/office/officeart/2005/8/layout/bList2#1"/>
    <dgm:cxn modelId="{3A694451-2CB7-4362-9E54-34D1C0A59808}" type="presParOf" srcId="{6607885E-212B-47C1-BDB6-758E34575AFC}" destId="{806C533C-E3BF-469B-8C72-EFA27D6FC9E0}" srcOrd="0" destOrd="0" presId="urn:microsoft.com/office/officeart/2005/8/layout/bList2#1"/>
    <dgm:cxn modelId="{99096A2D-02B8-4B96-8891-894C8E328D53}" type="presParOf" srcId="{6607885E-212B-47C1-BDB6-758E34575AFC}" destId="{39822ADB-892E-4A0E-B30C-89AA5D3B6165}" srcOrd="1" destOrd="0" presId="urn:microsoft.com/office/officeart/2005/8/layout/bList2#1"/>
    <dgm:cxn modelId="{1C333A40-2711-4C9A-9287-8D2AE7478C7E}" type="presParOf" srcId="{6607885E-212B-47C1-BDB6-758E34575AFC}" destId="{852F0B70-6950-4E8C-B594-A2F0A5B52FDB}" srcOrd="2" destOrd="0" presId="urn:microsoft.com/office/officeart/2005/8/layout/bList2#1"/>
    <dgm:cxn modelId="{5A59D4A4-62B1-43AE-9778-90A3E4C96BA5}" type="presParOf" srcId="{6607885E-212B-47C1-BDB6-758E34575AFC}" destId="{27B6BFAF-A5DC-4B9A-A076-C99B68468842}" srcOrd="3" destOrd="0" presId="urn:microsoft.com/office/officeart/2005/8/layout/bList2#1"/>
    <dgm:cxn modelId="{FC55B2D8-80EF-44B2-A5F1-B74FEE0EA530}" type="presParOf" srcId="{FEDCB399-C6CD-486C-9AAC-62E7EF160239}" destId="{E510FBCD-45EA-4566-A336-9018C55C42E8}" srcOrd="1" destOrd="0" presId="urn:microsoft.com/office/officeart/2005/8/layout/bList2#1"/>
    <dgm:cxn modelId="{7BABFD8D-F1BC-471E-A02D-4513C759ED3B}" type="presParOf" srcId="{FEDCB399-C6CD-486C-9AAC-62E7EF160239}" destId="{8447A25C-C746-4E5F-9B5A-3F159D980A7E}" srcOrd="2" destOrd="0" presId="urn:microsoft.com/office/officeart/2005/8/layout/bList2#1"/>
    <dgm:cxn modelId="{3D82BFD1-0578-4D95-80C3-3166DAB62B7C}" type="presParOf" srcId="{8447A25C-C746-4E5F-9B5A-3F159D980A7E}" destId="{3036B2B2-52D2-4E46-ADCB-E146931F0DC5}" srcOrd="0" destOrd="0" presId="urn:microsoft.com/office/officeart/2005/8/layout/bList2#1"/>
    <dgm:cxn modelId="{0D728FD8-37F1-4A3D-9468-658F38B1A245}" type="presParOf" srcId="{8447A25C-C746-4E5F-9B5A-3F159D980A7E}" destId="{8A64ACFA-F1BD-4FE2-8C32-ABBAD375E934}" srcOrd="1" destOrd="0" presId="urn:microsoft.com/office/officeart/2005/8/layout/bList2#1"/>
    <dgm:cxn modelId="{EDEEB3BA-2B45-43ED-A6DB-D6942917B5FC}" type="presParOf" srcId="{8447A25C-C746-4E5F-9B5A-3F159D980A7E}" destId="{ACD209AA-AEE5-43CB-B767-58E9601AADDC}" srcOrd="2" destOrd="0" presId="urn:microsoft.com/office/officeart/2005/8/layout/bList2#1"/>
    <dgm:cxn modelId="{9934E14C-3C9E-46B9-9909-0B35B627D510}" type="presParOf" srcId="{8447A25C-C746-4E5F-9B5A-3F159D980A7E}" destId="{4D2271A5-CD1F-45F0-A4DF-CAD150A7DC54}" srcOrd="3" destOrd="0" presId="urn:microsoft.com/office/officeart/2005/8/layout/bList2#1"/>
    <dgm:cxn modelId="{8404137D-739A-48B9-A147-9138D6DE9BB1}" type="presParOf" srcId="{FEDCB399-C6CD-486C-9AAC-62E7EF160239}" destId="{47458F29-C98F-4AF1-B669-BA8F33F22E84}" srcOrd="3" destOrd="0" presId="urn:microsoft.com/office/officeart/2005/8/layout/bList2#1"/>
    <dgm:cxn modelId="{81182708-4697-45AD-A660-BA6D122A1FD4}" type="presParOf" srcId="{FEDCB399-C6CD-486C-9AAC-62E7EF160239}" destId="{0CA3F15D-5EFA-4A9B-8E31-9AEA7338A03F}" srcOrd="4" destOrd="0" presId="urn:microsoft.com/office/officeart/2005/8/layout/bList2#1"/>
    <dgm:cxn modelId="{0482587B-D830-4F84-B726-0C08D835EFCF}" type="presParOf" srcId="{0CA3F15D-5EFA-4A9B-8E31-9AEA7338A03F}" destId="{F14A64A1-D2F2-4D65-BC08-DA19BB1E9418}" srcOrd="0" destOrd="0" presId="urn:microsoft.com/office/officeart/2005/8/layout/bList2#1"/>
    <dgm:cxn modelId="{2896744C-2929-4C8F-BED2-3DCBF3C67F72}" type="presParOf" srcId="{0CA3F15D-5EFA-4A9B-8E31-9AEA7338A03F}" destId="{C63E1BA6-3C88-42E2-9CC1-4EE9673DCF79}" srcOrd="1" destOrd="0" presId="urn:microsoft.com/office/officeart/2005/8/layout/bList2#1"/>
    <dgm:cxn modelId="{AA157B08-7410-45B1-8465-70036B7AB873}" type="presParOf" srcId="{0CA3F15D-5EFA-4A9B-8E31-9AEA7338A03F}" destId="{02D1C57B-FC94-4B4C-B535-C5544E1548E0}" srcOrd="2" destOrd="0" presId="urn:microsoft.com/office/officeart/2005/8/layout/bList2#1"/>
    <dgm:cxn modelId="{37B11892-4621-4E10-8071-0B15653280D8}" type="presParOf" srcId="{0CA3F15D-5EFA-4A9B-8E31-9AEA7338A03F}" destId="{2B6FD4A5-C255-4CA9-A914-5FBD6CFCC7A2}" srcOrd="3" destOrd="0" presId="urn:microsoft.com/office/officeart/2005/8/layout/bList2#1"/>
    <dgm:cxn modelId="{4318102C-20B0-4133-A6EA-1019386662F3}" type="presParOf" srcId="{FEDCB399-C6CD-486C-9AAC-62E7EF160239}" destId="{6CBDF5DC-59B9-49AF-9DC1-89350D7962BC}" srcOrd="5" destOrd="0" presId="urn:microsoft.com/office/officeart/2005/8/layout/bList2#1"/>
    <dgm:cxn modelId="{0BE503BA-35D8-408B-9F75-1AE9C35CD61C}" type="presParOf" srcId="{FEDCB399-C6CD-486C-9AAC-62E7EF160239}" destId="{0A322CAC-ED35-42A0-A033-E4C3570AEDEF}" srcOrd="6" destOrd="0" presId="urn:microsoft.com/office/officeart/2005/8/layout/bList2#1"/>
    <dgm:cxn modelId="{4B35636E-44D6-442E-BF9A-939448C76D0E}" type="presParOf" srcId="{0A322CAC-ED35-42A0-A033-E4C3570AEDEF}" destId="{C35F6E39-B5A2-49B1-8429-7B144EBDE904}" srcOrd="0" destOrd="0" presId="urn:microsoft.com/office/officeart/2005/8/layout/bList2#1"/>
    <dgm:cxn modelId="{A11DC8D2-ADF7-4BB9-B72F-637A512BEF0B}" type="presParOf" srcId="{0A322CAC-ED35-42A0-A033-E4C3570AEDEF}" destId="{0FC4C2FC-05E3-49C2-AA25-4C02A9F578FD}" srcOrd="1" destOrd="0" presId="urn:microsoft.com/office/officeart/2005/8/layout/bList2#1"/>
    <dgm:cxn modelId="{96C9F335-4C2B-4B80-B0A1-BBC4AF05B026}" type="presParOf" srcId="{0A322CAC-ED35-42A0-A033-E4C3570AEDEF}" destId="{8920D2F4-70CB-4D09-B766-71D1BE75EBCE}" srcOrd="2" destOrd="0" presId="urn:microsoft.com/office/officeart/2005/8/layout/bList2#1"/>
    <dgm:cxn modelId="{CEB5E73B-258D-4EE6-AAC9-E19C7B6826BB}" type="presParOf" srcId="{0A322CAC-ED35-42A0-A033-E4C3570AEDEF}" destId="{F4C31271-4FD9-4415-9CFE-D0CD4A426D11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13F4F5A-9F09-4997-9AE9-FB1F4161E48F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5164F7C-87F2-48F3-A554-48C4F9D0CC2A}">
      <dgm:prSet phldrT="[Texto]" custT="1"/>
      <dgm:spPr/>
      <dgm:t>
        <a:bodyPr/>
        <a:lstStyle/>
        <a:p>
          <a:r>
            <a:rPr lang="es-CO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Transparencia Activa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0B1579E-BB85-42AB-ABAF-A955B0546F51}" type="parTrans" cxnId="{012BFCD7-74AA-4E32-B1D8-2DD325871FEB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1CEF915-721F-4152-B758-D65D36DA85B5}" type="sibTrans" cxnId="{012BFCD7-74AA-4E32-B1D8-2DD325871FEB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5C51D77-7154-44E9-BB39-646B91138D19}">
      <dgm:prSet phldrT="[Texto]" custT="1"/>
      <dgm:spPr/>
      <dgm:t>
        <a:bodyPr/>
        <a:lstStyle/>
        <a:p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Estado pone </a:t>
          </a:r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información a disposición de los ciudadanos</a:t>
          </a:r>
          <a:endParaRPr lang="es-CO" sz="18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F804B01-DDCB-4812-A651-7AFDC48936C9}" type="parTrans" cxnId="{9E8906BF-72DA-4131-B43A-6649E2A657C0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45BB23A-1151-4694-8DE0-C07DEA413325}" type="sibTrans" cxnId="{9E8906BF-72DA-4131-B43A-6649E2A657C0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E199ADD-472B-4920-BEE0-87B72BEC0215}">
      <dgm:prSet phldrT="[Texto]" custT="1"/>
      <dgm:spPr/>
      <dgm:t>
        <a:bodyPr/>
        <a:lstStyle/>
        <a:p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Información accesible y comprensible</a:t>
          </a:r>
          <a:endParaRPr lang="es-CO" sz="18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4DCE6F7-EFF6-4D59-B284-25D65A7EB953}" type="parTrans" cxnId="{2B67A547-FE22-4A98-81C6-799DE102F40B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9EAFB52-0FFF-4F60-B2F3-97BAF8A749C4}" type="sibTrans" cxnId="{2B67A547-FE22-4A98-81C6-799DE102F40B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C9E04F8-0069-4ED5-961D-406FB95BF276}">
      <dgm:prSet phldrT="[Texto]" custT="1"/>
      <dgm:spPr/>
      <dgm:t>
        <a:bodyPr/>
        <a:lstStyle/>
        <a:p>
          <a:r>
            <a:rPr lang="es-CO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Transparencia Pasiva</a:t>
          </a:r>
          <a:endParaRPr lang="es-CO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719A237-4ECC-4936-81AC-13C3FB91FA51}" type="parTrans" cxnId="{4BF15445-9BF9-4776-9469-C0A02FA30ABD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9D9AA0E-6935-44A7-AF8C-6BD2ECB0A504}" type="sibTrans" cxnId="{4BF15445-9BF9-4776-9469-C0A02FA30ABD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84283A9-33DD-41C6-9C23-A72C819C25D8}">
      <dgm:prSet phldrT="[Texto]" custT="1"/>
      <dgm:spPr/>
      <dgm:t>
        <a:bodyPr/>
        <a:lstStyle/>
        <a:p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Las personas  </a:t>
          </a:r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realizan solicitudes de información</a:t>
          </a:r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 y el </a:t>
          </a:r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Estado esta obligado </a:t>
          </a:r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a responder</a:t>
          </a:r>
          <a:endParaRPr lang="es-CO" sz="18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F75A8C2-E492-4E11-8BAA-719DF96F2461}" type="parTrans" cxnId="{843F01F1-956A-4E17-9D4B-ED97708DEE52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2A3DF56-BFD5-4F8E-B6AF-69DF6A1C352F}" type="sibTrans" cxnId="{843F01F1-956A-4E17-9D4B-ED97708DEE52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2360E1D-EC66-4D66-91BA-878EEA7A057A}">
      <dgm:prSet phldrT="[Texto]" custT="1"/>
      <dgm:spPr/>
      <dgm:t>
        <a:bodyPr/>
        <a:lstStyle/>
        <a:p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Explicación de la negativa</a:t>
          </a:r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es-CO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y existencia de  procedimientos rápidos y efectivos</a:t>
          </a:r>
          <a:endParaRPr lang="es-CO" sz="18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FE39575-0AC9-47E6-B98B-F1ACA5D7C728}" type="parTrans" cxnId="{F3EDD283-57DE-4EDA-90C0-43B945FFDE12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9F9F8CD-061C-41EE-AECD-3058E6E6A5BE}" type="sibTrans" cxnId="{F3EDD283-57DE-4EDA-90C0-43B945FFDE12}">
      <dgm:prSet/>
      <dgm:spPr/>
      <dgm:t>
        <a:bodyPr/>
        <a:lstStyle/>
        <a:p>
          <a:endParaRPr lang="es-CO" sz="18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04E0B1B-9AE8-492A-AB40-414EBD2072E7}" type="pres">
      <dgm:prSet presAssocID="{213F4F5A-9F09-4997-9AE9-FB1F4161E4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48532C97-E0E5-4C2F-A72F-2B4E5EF40AE1}" type="pres">
      <dgm:prSet presAssocID="{35164F7C-87F2-48F3-A554-48C4F9D0CC2A}" presName="root" presStyleCnt="0"/>
      <dgm:spPr/>
      <dgm:t>
        <a:bodyPr/>
        <a:lstStyle/>
        <a:p>
          <a:endParaRPr lang="es-CO"/>
        </a:p>
      </dgm:t>
    </dgm:pt>
    <dgm:pt modelId="{6892E1C8-7FD9-4E08-BA74-C7B8055BBFC7}" type="pres">
      <dgm:prSet presAssocID="{35164F7C-87F2-48F3-A554-48C4F9D0CC2A}" presName="rootComposite" presStyleCnt="0"/>
      <dgm:spPr/>
      <dgm:t>
        <a:bodyPr/>
        <a:lstStyle/>
        <a:p>
          <a:endParaRPr lang="es-CO"/>
        </a:p>
      </dgm:t>
    </dgm:pt>
    <dgm:pt modelId="{50320D06-4965-46C6-8235-8F117CE30FDF}" type="pres">
      <dgm:prSet presAssocID="{35164F7C-87F2-48F3-A554-48C4F9D0CC2A}" presName="rootText" presStyleLbl="node1" presStyleIdx="0" presStyleCnt="2"/>
      <dgm:spPr/>
      <dgm:t>
        <a:bodyPr/>
        <a:lstStyle/>
        <a:p>
          <a:endParaRPr lang="es-CO"/>
        </a:p>
      </dgm:t>
    </dgm:pt>
    <dgm:pt modelId="{ACCCEB84-1C14-4C54-A0E6-068E90EB6992}" type="pres">
      <dgm:prSet presAssocID="{35164F7C-87F2-48F3-A554-48C4F9D0CC2A}" presName="rootConnector" presStyleLbl="node1" presStyleIdx="0" presStyleCnt="2"/>
      <dgm:spPr/>
      <dgm:t>
        <a:bodyPr/>
        <a:lstStyle/>
        <a:p>
          <a:endParaRPr lang="es-CO"/>
        </a:p>
      </dgm:t>
    </dgm:pt>
    <dgm:pt modelId="{55563557-23E1-466D-A315-AF4565DA7A34}" type="pres">
      <dgm:prSet presAssocID="{35164F7C-87F2-48F3-A554-48C4F9D0CC2A}" presName="childShape" presStyleCnt="0"/>
      <dgm:spPr/>
      <dgm:t>
        <a:bodyPr/>
        <a:lstStyle/>
        <a:p>
          <a:endParaRPr lang="es-CO"/>
        </a:p>
      </dgm:t>
    </dgm:pt>
    <dgm:pt modelId="{A289F030-A3DD-4F81-A6EC-01E308B81C03}" type="pres">
      <dgm:prSet presAssocID="{4F804B01-DDCB-4812-A651-7AFDC48936C9}" presName="Name13" presStyleLbl="parChTrans1D2" presStyleIdx="0" presStyleCnt="4"/>
      <dgm:spPr/>
      <dgm:t>
        <a:bodyPr/>
        <a:lstStyle/>
        <a:p>
          <a:endParaRPr lang="es-CO"/>
        </a:p>
      </dgm:t>
    </dgm:pt>
    <dgm:pt modelId="{F00E98E3-F7DE-4755-B0D4-8F7E0817DAFF}" type="pres">
      <dgm:prSet presAssocID="{35C51D77-7154-44E9-BB39-646B91138D19}" presName="childText" presStyleLbl="bgAcc1" presStyleIdx="0" presStyleCnt="4" custScaleX="13367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9E8CF3-76CF-4D37-9B39-01DD8798C027}" type="pres">
      <dgm:prSet presAssocID="{84DCE6F7-EFF6-4D59-B284-25D65A7EB953}" presName="Name13" presStyleLbl="parChTrans1D2" presStyleIdx="1" presStyleCnt="4"/>
      <dgm:spPr/>
      <dgm:t>
        <a:bodyPr/>
        <a:lstStyle/>
        <a:p>
          <a:endParaRPr lang="es-CO"/>
        </a:p>
      </dgm:t>
    </dgm:pt>
    <dgm:pt modelId="{C596CCBD-230D-44E2-BFA1-B53C90EA1D5E}" type="pres">
      <dgm:prSet presAssocID="{5E199ADD-472B-4920-BEE0-87B72BEC0215}" presName="childText" presStyleLbl="bgAcc1" presStyleIdx="1" presStyleCnt="4" custScaleX="144839" custLinFactNeighborX="-2899" custLinFactNeighborY="882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0609EE-0316-4C91-A874-98A4C2296BB7}" type="pres">
      <dgm:prSet presAssocID="{0C9E04F8-0069-4ED5-961D-406FB95BF276}" presName="root" presStyleCnt="0"/>
      <dgm:spPr/>
      <dgm:t>
        <a:bodyPr/>
        <a:lstStyle/>
        <a:p>
          <a:endParaRPr lang="es-CO"/>
        </a:p>
      </dgm:t>
    </dgm:pt>
    <dgm:pt modelId="{77B0550C-8869-44FF-B0DF-ADC12E182A49}" type="pres">
      <dgm:prSet presAssocID="{0C9E04F8-0069-4ED5-961D-406FB95BF276}" presName="rootComposite" presStyleCnt="0"/>
      <dgm:spPr/>
      <dgm:t>
        <a:bodyPr/>
        <a:lstStyle/>
        <a:p>
          <a:endParaRPr lang="es-CO"/>
        </a:p>
      </dgm:t>
    </dgm:pt>
    <dgm:pt modelId="{C1D4E572-9DCE-4195-8B3A-81D6E2A46004}" type="pres">
      <dgm:prSet presAssocID="{0C9E04F8-0069-4ED5-961D-406FB95BF276}" presName="rootText" presStyleLbl="node1" presStyleIdx="1" presStyleCnt="2"/>
      <dgm:spPr/>
      <dgm:t>
        <a:bodyPr/>
        <a:lstStyle/>
        <a:p>
          <a:endParaRPr lang="es-CO"/>
        </a:p>
      </dgm:t>
    </dgm:pt>
    <dgm:pt modelId="{03A97921-2C64-48C6-9BF2-931E14FD6256}" type="pres">
      <dgm:prSet presAssocID="{0C9E04F8-0069-4ED5-961D-406FB95BF276}" presName="rootConnector" presStyleLbl="node1" presStyleIdx="1" presStyleCnt="2"/>
      <dgm:spPr/>
      <dgm:t>
        <a:bodyPr/>
        <a:lstStyle/>
        <a:p>
          <a:endParaRPr lang="es-CO"/>
        </a:p>
      </dgm:t>
    </dgm:pt>
    <dgm:pt modelId="{92ABAB0F-F491-4DC6-9FC3-FAAA429FAA91}" type="pres">
      <dgm:prSet presAssocID="{0C9E04F8-0069-4ED5-961D-406FB95BF276}" presName="childShape" presStyleCnt="0"/>
      <dgm:spPr/>
      <dgm:t>
        <a:bodyPr/>
        <a:lstStyle/>
        <a:p>
          <a:endParaRPr lang="es-CO"/>
        </a:p>
      </dgm:t>
    </dgm:pt>
    <dgm:pt modelId="{511F777B-024D-4BBD-B80E-B2CCB7AD8C05}" type="pres">
      <dgm:prSet presAssocID="{3F75A8C2-E492-4E11-8BAA-719DF96F2461}" presName="Name13" presStyleLbl="parChTrans1D2" presStyleIdx="2" presStyleCnt="4"/>
      <dgm:spPr/>
      <dgm:t>
        <a:bodyPr/>
        <a:lstStyle/>
        <a:p>
          <a:endParaRPr lang="es-CO"/>
        </a:p>
      </dgm:t>
    </dgm:pt>
    <dgm:pt modelId="{0E1ABBD8-447E-4402-A195-D9DCADECFFC8}" type="pres">
      <dgm:prSet presAssocID="{D84283A9-33DD-41C6-9C23-A72C819C25D8}" presName="childText" presStyleLbl="bgAcc1" presStyleIdx="2" presStyleCnt="4" custScaleX="18162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10633BE-2C83-4E0C-AD0C-6E724BA98482}" type="pres">
      <dgm:prSet presAssocID="{4FE39575-0AC9-47E6-B98B-F1ACA5D7C728}" presName="Name13" presStyleLbl="parChTrans1D2" presStyleIdx="3" presStyleCnt="4"/>
      <dgm:spPr/>
      <dgm:t>
        <a:bodyPr/>
        <a:lstStyle/>
        <a:p>
          <a:endParaRPr lang="es-CO"/>
        </a:p>
      </dgm:t>
    </dgm:pt>
    <dgm:pt modelId="{2080FC45-5E17-495C-9848-A07F075278DB}" type="pres">
      <dgm:prSet presAssocID="{D2360E1D-EC66-4D66-91BA-878EEA7A057A}" presName="childText" presStyleLbl="bgAcc1" presStyleIdx="3" presStyleCnt="4" custScaleX="18426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60CE84C-4400-4AC0-968B-A01BF8ADBA03}" type="presOf" srcId="{35164F7C-87F2-48F3-A554-48C4F9D0CC2A}" destId="{50320D06-4965-46C6-8235-8F117CE30FDF}" srcOrd="0" destOrd="0" presId="urn:microsoft.com/office/officeart/2005/8/layout/hierarchy3"/>
    <dgm:cxn modelId="{2FAF13D6-AFD2-4777-9A77-8675571C8542}" type="presOf" srcId="{0C9E04F8-0069-4ED5-961D-406FB95BF276}" destId="{03A97921-2C64-48C6-9BF2-931E14FD6256}" srcOrd="1" destOrd="0" presId="urn:microsoft.com/office/officeart/2005/8/layout/hierarchy3"/>
    <dgm:cxn modelId="{1B8D6DFB-4DA7-4EF7-91AE-77F0DC937EEA}" type="presOf" srcId="{35164F7C-87F2-48F3-A554-48C4F9D0CC2A}" destId="{ACCCEB84-1C14-4C54-A0E6-068E90EB6992}" srcOrd="1" destOrd="0" presId="urn:microsoft.com/office/officeart/2005/8/layout/hierarchy3"/>
    <dgm:cxn modelId="{49832062-D41D-4DD7-BE92-D37963604282}" type="presOf" srcId="{84DCE6F7-EFF6-4D59-B284-25D65A7EB953}" destId="{319E8CF3-76CF-4D37-9B39-01DD8798C027}" srcOrd="0" destOrd="0" presId="urn:microsoft.com/office/officeart/2005/8/layout/hierarchy3"/>
    <dgm:cxn modelId="{36310F52-ADEE-48FD-952E-1FBEB40A6AA4}" type="presOf" srcId="{35C51D77-7154-44E9-BB39-646B91138D19}" destId="{F00E98E3-F7DE-4755-B0D4-8F7E0817DAFF}" srcOrd="0" destOrd="0" presId="urn:microsoft.com/office/officeart/2005/8/layout/hierarchy3"/>
    <dgm:cxn modelId="{4BF15445-9BF9-4776-9469-C0A02FA30ABD}" srcId="{213F4F5A-9F09-4997-9AE9-FB1F4161E48F}" destId="{0C9E04F8-0069-4ED5-961D-406FB95BF276}" srcOrd="1" destOrd="0" parTransId="{F719A237-4ECC-4936-81AC-13C3FB91FA51}" sibTransId="{79D9AA0E-6935-44A7-AF8C-6BD2ECB0A504}"/>
    <dgm:cxn modelId="{F3EDD283-57DE-4EDA-90C0-43B945FFDE12}" srcId="{0C9E04F8-0069-4ED5-961D-406FB95BF276}" destId="{D2360E1D-EC66-4D66-91BA-878EEA7A057A}" srcOrd="1" destOrd="0" parTransId="{4FE39575-0AC9-47E6-B98B-F1ACA5D7C728}" sibTransId="{F9F9F8CD-061C-41EE-AECD-3058E6E6A5BE}"/>
    <dgm:cxn modelId="{843F01F1-956A-4E17-9D4B-ED97708DEE52}" srcId="{0C9E04F8-0069-4ED5-961D-406FB95BF276}" destId="{D84283A9-33DD-41C6-9C23-A72C819C25D8}" srcOrd="0" destOrd="0" parTransId="{3F75A8C2-E492-4E11-8BAA-719DF96F2461}" sibTransId="{92A3DF56-BFD5-4F8E-B6AF-69DF6A1C352F}"/>
    <dgm:cxn modelId="{4AD82995-EED4-43C3-85BB-061CA4451120}" type="presOf" srcId="{3F75A8C2-E492-4E11-8BAA-719DF96F2461}" destId="{511F777B-024D-4BBD-B80E-B2CCB7AD8C05}" srcOrd="0" destOrd="0" presId="urn:microsoft.com/office/officeart/2005/8/layout/hierarchy3"/>
    <dgm:cxn modelId="{EDD52B79-30C6-4C3B-8BD0-64E35BAD40DD}" type="presOf" srcId="{213F4F5A-9F09-4997-9AE9-FB1F4161E48F}" destId="{A04E0B1B-9AE8-492A-AB40-414EBD2072E7}" srcOrd="0" destOrd="0" presId="urn:microsoft.com/office/officeart/2005/8/layout/hierarchy3"/>
    <dgm:cxn modelId="{85E55721-412C-4C40-BB4F-94107B06B9F5}" type="presOf" srcId="{0C9E04F8-0069-4ED5-961D-406FB95BF276}" destId="{C1D4E572-9DCE-4195-8B3A-81D6E2A46004}" srcOrd="0" destOrd="0" presId="urn:microsoft.com/office/officeart/2005/8/layout/hierarchy3"/>
    <dgm:cxn modelId="{5FE8039D-635A-46E2-AF26-F154B8FB9CFC}" type="presOf" srcId="{D2360E1D-EC66-4D66-91BA-878EEA7A057A}" destId="{2080FC45-5E17-495C-9848-A07F075278DB}" srcOrd="0" destOrd="0" presId="urn:microsoft.com/office/officeart/2005/8/layout/hierarchy3"/>
    <dgm:cxn modelId="{ED6C4E6C-E0DC-4C94-8806-8AF1D91FB4BD}" type="presOf" srcId="{5E199ADD-472B-4920-BEE0-87B72BEC0215}" destId="{C596CCBD-230D-44E2-BFA1-B53C90EA1D5E}" srcOrd="0" destOrd="0" presId="urn:microsoft.com/office/officeart/2005/8/layout/hierarchy3"/>
    <dgm:cxn modelId="{6E102B0B-D355-4B6F-AF2B-19ADE6A8F3A6}" type="presOf" srcId="{4F804B01-DDCB-4812-A651-7AFDC48936C9}" destId="{A289F030-A3DD-4F81-A6EC-01E308B81C03}" srcOrd="0" destOrd="0" presId="urn:microsoft.com/office/officeart/2005/8/layout/hierarchy3"/>
    <dgm:cxn modelId="{6A45054D-0C1A-4BE7-96FE-E9474956E882}" type="presOf" srcId="{D84283A9-33DD-41C6-9C23-A72C819C25D8}" destId="{0E1ABBD8-447E-4402-A195-D9DCADECFFC8}" srcOrd="0" destOrd="0" presId="urn:microsoft.com/office/officeart/2005/8/layout/hierarchy3"/>
    <dgm:cxn modelId="{9E8906BF-72DA-4131-B43A-6649E2A657C0}" srcId="{35164F7C-87F2-48F3-A554-48C4F9D0CC2A}" destId="{35C51D77-7154-44E9-BB39-646B91138D19}" srcOrd="0" destOrd="0" parTransId="{4F804B01-DDCB-4812-A651-7AFDC48936C9}" sibTransId="{645BB23A-1151-4694-8DE0-C07DEA413325}"/>
    <dgm:cxn modelId="{012BFCD7-74AA-4E32-B1D8-2DD325871FEB}" srcId="{213F4F5A-9F09-4997-9AE9-FB1F4161E48F}" destId="{35164F7C-87F2-48F3-A554-48C4F9D0CC2A}" srcOrd="0" destOrd="0" parTransId="{30B1579E-BB85-42AB-ABAF-A955B0546F51}" sibTransId="{71CEF915-721F-4152-B758-D65D36DA85B5}"/>
    <dgm:cxn modelId="{C200E2D3-8DE0-47D5-883F-A9EE7AE9BA20}" type="presOf" srcId="{4FE39575-0AC9-47E6-B98B-F1ACA5D7C728}" destId="{810633BE-2C83-4E0C-AD0C-6E724BA98482}" srcOrd="0" destOrd="0" presId="urn:microsoft.com/office/officeart/2005/8/layout/hierarchy3"/>
    <dgm:cxn modelId="{2B67A547-FE22-4A98-81C6-799DE102F40B}" srcId="{35164F7C-87F2-48F3-A554-48C4F9D0CC2A}" destId="{5E199ADD-472B-4920-BEE0-87B72BEC0215}" srcOrd="1" destOrd="0" parTransId="{84DCE6F7-EFF6-4D59-B284-25D65A7EB953}" sibTransId="{29EAFB52-0FFF-4F60-B2F3-97BAF8A749C4}"/>
    <dgm:cxn modelId="{917306C8-20A7-44F9-B274-83690565F004}" type="presParOf" srcId="{A04E0B1B-9AE8-492A-AB40-414EBD2072E7}" destId="{48532C97-E0E5-4C2F-A72F-2B4E5EF40AE1}" srcOrd="0" destOrd="0" presId="urn:microsoft.com/office/officeart/2005/8/layout/hierarchy3"/>
    <dgm:cxn modelId="{7BC1C958-D18B-44EF-95C1-66D25E9431F9}" type="presParOf" srcId="{48532C97-E0E5-4C2F-A72F-2B4E5EF40AE1}" destId="{6892E1C8-7FD9-4E08-BA74-C7B8055BBFC7}" srcOrd="0" destOrd="0" presId="urn:microsoft.com/office/officeart/2005/8/layout/hierarchy3"/>
    <dgm:cxn modelId="{8FE780F9-A833-4D44-B72D-713B20E8E019}" type="presParOf" srcId="{6892E1C8-7FD9-4E08-BA74-C7B8055BBFC7}" destId="{50320D06-4965-46C6-8235-8F117CE30FDF}" srcOrd="0" destOrd="0" presId="urn:microsoft.com/office/officeart/2005/8/layout/hierarchy3"/>
    <dgm:cxn modelId="{4C6DE3E3-9CDF-4355-AC1E-DCA63618B2E4}" type="presParOf" srcId="{6892E1C8-7FD9-4E08-BA74-C7B8055BBFC7}" destId="{ACCCEB84-1C14-4C54-A0E6-068E90EB6992}" srcOrd="1" destOrd="0" presId="urn:microsoft.com/office/officeart/2005/8/layout/hierarchy3"/>
    <dgm:cxn modelId="{DBCCEEEC-1D42-41C7-A70F-F9425CFE9B15}" type="presParOf" srcId="{48532C97-E0E5-4C2F-A72F-2B4E5EF40AE1}" destId="{55563557-23E1-466D-A315-AF4565DA7A34}" srcOrd="1" destOrd="0" presId="urn:microsoft.com/office/officeart/2005/8/layout/hierarchy3"/>
    <dgm:cxn modelId="{A66BDEA2-47BB-4A07-8928-E87BC0AFC198}" type="presParOf" srcId="{55563557-23E1-466D-A315-AF4565DA7A34}" destId="{A289F030-A3DD-4F81-A6EC-01E308B81C03}" srcOrd="0" destOrd="0" presId="urn:microsoft.com/office/officeart/2005/8/layout/hierarchy3"/>
    <dgm:cxn modelId="{C4AD4713-E016-4861-9D2B-21FC7EE7F960}" type="presParOf" srcId="{55563557-23E1-466D-A315-AF4565DA7A34}" destId="{F00E98E3-F7DE-4755-B0D4-8F7E0817DAFF}" srcOrd="1" destOrd="0" presId="urn:microsoft.com/office/officeart/2005/8/layout/hierarchy3"/>
    <dgm:cxn modelId="{4AB22A2B-F46D-41C2-89CF-AF7DCB1C07CE}" type="presParOf" srcId="{55563557-23E1-466D-A315-AF4565DA7A34}" destId="{319E8CF3-76CF-4D37-9B39-01DD8798C027}" srcOrd="2" destOrd="0" presId="urn:microsoft.com/office/officeart/2005/8/layout/hierarchy3"/>
    <dgm:cxn modelId="{EB275A01-0CCB-4361-820F-2ACC8051DE94}" type="presParOf" srcId="{55563557-23E1-466D-A315-AF4565DA7A34}" destId="{C596CCBD-230D-44E2-BFA1-B53C90EA1D5E}" srcOrd="3" destOrd="0" presId="urn:microsoft.com/office/officeart/2005/8/layout/hierarchy3"/>
    <dgm:cxn modelId="{EE502E55-3066-4DD8-9084-035980D44BCB}" type="presParOf" srcId="{A04E0B1B-9AE8-492A-AB40-414EBD2072E7}" destId="{CD0609EE-0316-4C91-A874-98A4C2296BB7}" srcOrd="1" destOrd="0" presId="urn:microsoft.com/office/officeart/2005/8/layout/hierarchy3"/>
    <dgm:cxn modelId="{8B097A21-C1CD-4288-A2D0-DD4356C3A145}" type="presParOf" srcId="{CD0609EE-0316-4C91-A874-98A4C2296BB7}" destId="{77B0550C-8869-44FF-B0DF-ADC12E182A49}" srcOrd="0" destOrd="0" presId="urn:microsoft.com/office/officeart/2005/8/layout/hierarchy3"/>
    <dgm:cxn modelId="{F8197388-BB82-4CB7-AED1-F7018869D10D}" type="presParOf" srcId="{77B0550C-8869-44FF-B0DF-ADC12E182A49}" destId="{C1D4E572-9DCE-4195-8B3A-81D6E2A46004}" srcOrd="0" destOrd="0" presId="urn:microsoft.com/office/officeart/2005/8/layout/hierarchy3"/>
    <dgm:cxn modelId="{DA66FBE7-66B3-487C-B832-C08C931CA3D9}" type="presParOf" srcId="{77B0550C-8869-44FF-B0DF-ADC12E182A49}" destId="{03A97921-2C64-48C6-9BF2-931E14FD6256}" srcOrd="1" destOrd="0" presId="urn:microsoft.com/office/officeart/2005/8/layout/hierarchy3"/>
    <dgm:cxn modelId="{312D03D1-100F-498B-A517-4DA1DD5A56B1}" type="presParOf" srcId="{CD0609EE-0316-4C91-A874-98A4C2296BB7}" destId="{92ABAB0F-F491-4DC6-9FC3-FAAA429FAA91}" srcOrd="1" destOrd="0" presId="urn:microsoft.com/office/officeart/2005/8/layout/hierarchy3"/>
    <dgm:cxn modelId="{02AC069A-7429-452F-BABB-3DF34484A539}" type="presParOf" srcId="{92ABAB0F-F491-4DC6-9FC3-FAAA429FAA91}" destId="{511F777B-024D-4BBD-B80E-B2CCB7AD8C05}" srcOrd="0" destOrd="0" presId="urn:microsoft.com/office/officeart/2005/8/layout/hierarchy3"/>
    <dgm:cxn modelId="{2B741A4F-5166-42C5-BF07-8592D898C6F0}" type="presParOf" srcId="{92ABAB0F-F491-4DC6-9FC3-FAAA429FAA91}" destId="{0E1ABBD8-447E-4402-A195-D9DCADECFFC8}" srcOrd="1" destOrd="0" presId="urn:microsoft.com/office/officeart/2005/8/layout/hierarchy3"/>
    <dgm:cxn modelId="{4011E203-30E1-4EE1-AAC1-08B5611EB7CB}" type="presParOf" srcId="{92ABAB0F-F491-4DC6-9FC3-FAAA429FAA91}" destId="{810633BE-2C83-4E0C-AD0C-6E724BA98482}" srcOrd="2" destOrd="0" presId="urn:microsoft.com/office/officeart/2005/8/layout/hierarchy3"/>
    <dgm:cxn modelId="{87EAAC9E-7FF8-4199-BB1D-C7F33A69932B}" type="presParOf" srcId="{92ABAB0F-F491-4DC6-9FC3-FAAA429FAA91}" destId="{2080FC45-5E17-495C-9848-A07F075278D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812A35-3B85-4701-A9A9-EC2CE96BDE92}" type="doc">
      <dgm:prSet loTypeId="urn:microsoft.com/office/officeart/2005/8/layout/process2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D15CC3B8-3E81-47EC-80AD-AFAA6E15E2BE}">
      <dgm:prSet phldrT="[Texto]" custT="1"/>
      <dgm:spPr/>
      <dgm:t>
        <a:bodyPr/>
        <a:lstStyle/>
        <a:p>
          <a:r>
            <a:rPr lang="es-CO" sz="1800" dirty="0" smtClean="0">
              <a:latin typeface="Tahoma" pitchFamily="34" charset="0"/>
              <a:ea typeface="Tahoma" pitchFamily="34" charset="0"/>
              <a:cs typeface="Tahoma" pitchFamily="34" charset="0"/>
            </a:rPr>
            <a:t>1. Deben estar establecidas por la ley (No decretos o resoluciones)</a:t>
          </a:r>
          <a:endParaRPr lang="es-CO" sz="18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935A522-31C8-4B20-A777-44F754EEE240}" type="parTrans" cxnId="{DB179D8C-E583-4FD1-9DEB-7E0E6FA190B3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FACF981-66D4-452C-927F-EB3B28121595}" type="sibTrans" cxnId="{DB179D8C-E583-4FD1-9DEB-7E0E6FA190B3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FD887B7-A7D5-4775-B41C-5822A3A75992}">
      <dgm:prSet phldrT="[Texto]" custT="1"/>
      <dgm:spPr/>
      <dgm:t>
        <a:bodyPr/>
        <a:lstStyle/>
        <a:p>
          <a:r>
            <a:rPr lang="es-CO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2. Deben tener un objetivo legítimo</a:t>
          </a:r>
          <a:endParaRPr lang="es-CO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F588A30-C1CA-4A98-91AF-F6B872F12027}" type="parTrans" cxnId="{B10A50DB-92E9-4F86-AC65-0FDB8993F433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2ADDA82-E7EE-4249-B13C-79F4CFA7D42B}" type="sibTrans" cxnId="{B10A50DB-92E9-4F86-AC65-0FDB8993F433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AB0D516-5166-4904-BAB5-D23E590325D6}">
      <dgm:prSet phldrT="[Texto]" custT="1"/>
      <dgm:spPr/>
      <dgm:t>
        <a:bodyPr/>
        <a:lstStyle/>
        <a:p>
          <a:r>
            <a:rPr lang="es-CO" sz="2000" dirty="0" smtClean="0">
              <a:latin typeface="Tahoma" pitchFamily="34" charset="0"/>
              <a:ea typeface="Tahoma" pitchFamily="34" charset="0"/>
              <a:cs typeface="Tahoma" pitchFamily="34" charset="0"/>
            </a:rPr>
            <a:t>3. Deben ser necesarias en una sociedad democrática</a:t>
          </a:r>
          <a:endParaRPr lang="es-CO" sz="20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AD0AC77-06D0-4A8A-948A-68755660DC4C}" type="parTrans" cxnId="{64EF68B3-92E0-4445-B24B-DAD2E3888D82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2F449D6-BCBE-4043-AA73-D2923D68D091}" type="sibTrans" cxnId="{64EF68B3-92E0-4445-B24B-DAD2E3888D82}">
      <dgm:prSet/>
      <dgm:spPr/>
      <dgm:t>
        <a:bodyPr/>
        <a:lstStyle/>
        <a:p>
          <a:endParaRPr lang="es-CO" sz="240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96C038B-D2B0-4E42-AE3A-62B95061B8EE}" type="pres">
      <dgm:prSet presAssocID="{C6812A35-3B85-4701-A9A9-EC2CE96BDE92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D9B2FC0-5535-4822-8126-336371309035}" type="pres">
      <dgm:prSet presAssocID="{D15CC3B8-3E81-47EC-80AD-AFAA6E15E2B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1194F19-BF62-4E60-BDE3-3992791F605D}" type="pres">
      <dgm:prSet presAssocID="{5FACF981-66D4-452C-927F-EB3B28121595}" presName="sibTrans" presStyleLbl="sibTrans2D1" presStyleIdx="0" presStyleCnt="2"/>
      <dgm:spPr/>
      <dgm:t>
        <a:bodyPr/>
        <a:lstStyle/>
        <a:p>
          <a:endParaRPr lang="es-CO"/>
        </a:p>
      </dgm:t>
    </dgm:pt>
    <dgm:pt modelId="{EC1BCA42-9031-4F17-9ECF-B696C77EB789}" type="pres">
      <dgm:prSet presAssocID="{5FACF981-66D4-452C-927F-EB3B28121595}" presName="connectorText" presStyleLbl="sibTrans2D1" presStyleIdx="0" presStyleCnt="2"/>
      <dgm:spPr/>
      <dgm:t>
        <a:bodyPr/>
        <a:lstStyle/>
        <a:p>
          <a:endParaRPr lang="es-CO"/>
        </a:p>
      </dgm:t>
    </dgm:pt>
    <dgm:pt modelId="{646D39A8-5869-41EC-A020-455ED0B3E209}" type="pres">
      <dgm:prSet presAssocID="{AFD887B7-A7D5-4775-B41C-5822A3A7599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0980683-4B01-459E-81E9-93D6B385C01C}" type="pres">
      <dgm:prSet presAssocID="{A2ADDA82-E7EE-4249-B13C-79F4CFA7D42B}" presName="sibTrans" presStyleLbl="sibTrans2D1" presStyleIdx="1" presStyleCnt="2"/>
      <dgm:spPr/>
      <dgm:t>
        <a:bodyPr/>
        <a:lstStyle/>
        <a:p>
          <a:endParaRPr lang="es-CO"/>
        </a:p>
      </dgm:t>
    </dgm:pt>
    <dgm:pt modelId="{7763D82C-3849-4517-BF12-DA00321A881C}" type="pres">
      <dgm:prSet presAssocID="{A2ADDA82-E7EE-4249-B13C-79F4CFA7D42B}" presName="connectorText" presStyleLbl="sibTrans2D1" presStyleIdx="1" presStyleCnt="2"/>
      <dgm:spPr/>
      <dgm:t>
        <a:bodyPr/>
        <a:lstStyle/>
        <a:p>
          <a:endParaRPr lang="es-CO"/>
        </a:p>
      </dgm:t>
    </dgm:pt>
    <dgm:pt modelId="{B53737AC-96DB-4E06-9B82-490B2ADFFD99}" type="pres">
      <dgm:prSet presAssocID="{9AB0D516-5166-4904-BAB5-D23E590325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91014F1-B544-40B0-98BD-40956EA1140A}" type="presOf" srcId="{A2ADDA82-E7EE-4249-B13C-79F4CFA7D42B}" destId="{7763D82C-3849-4517-BF12-DA00321A881C}" srcOrd="1" destOrd="0" presId="urn:microsoft.com/office/officeart/2005/8/layout/process2"/>
    <dgm:cxn modelId="{64EF68B3-92E0-4445-B24B-DAD2E3888D82}" srcId="{C6812A35-3B85-4701-A9A9-EC2CE96BDE92}" destId="{9AB0D516-5166-4904-BAB5-D23E590325D6}" srcOrd="2" destOrd="0" parTransId="{CAD0AC77-06D0-4A8A-948A-68755660DC4C}" sibTransId="{02F449D6-BCBE-4043-AA73-D2923D68D091}"/>
    <dgm:cxn modelId="{4B7C324A-01BD-4B43-AAC1-48F7010122CF}" type="presOf" srcId="{5FACF981-66D4-452C-927F-EB3B28121595}" destId="{EC1BCA42-9031-4F17-9ECF-B696C77EB789}" srcOrd="1" destOrd="0" presId="urn:microsoft.com/office/officeart/2005/8/layout/process2"/>
    <dgm:cxn modelId="{A31FC0B6-CBD0-4C5D-9E9F-A122DCC5EFE8}" type="presOf" srcId="{AFD887B7-A7D5-4775-B41C-5822A3A75992}" destId="{646D39A8-5869-41EC-A020-455ED0B3E209}" srcOrd="0" destOrd="0" presId="urn:microsoft.com/office/officeart/2005/8/layout/process2"/>
    <dgm:cxn modelId="{153433E3-2737-40AB-8EDB-F929E75E26F5}" type="presOf" srcId="{5FACF981-66D4-452C-927F-EB3B28121595}" destId="{61194F19-BF62-4E60-BDE3-3992791F605D}" srcOrd="0" destOrd="0" presId="urn:microsoft.com/office/officeart/2005/8/layout/process2"/>
    <dgm:cxn modelId="{B10A50DB-92E9-4F86-AC65-0FDB8993F433}" srcId="{C6812A35-3B85-4701-A9A9-EC2CE96BDE92}" destId="{AFD887B7-A7D5-4775-B41C-5822A3A75992}" srcOrd="1" destOrd="0" parTransId="{0F588A30-C1CA-4A98-91AF-F6B872F12027}" sibTransId="{A2ADDA82-E7EE-4249-B13C-79F4CFA7D42B}"/>
    <dgm:cxn modelId="{DB179D8C-E583-4FD1-9DEB-7E0E6FA190B3}" srcId="{C6812A35-3B85-4701-A9A9-EC2CE96BDE92}" destId="{D15CC3B8-3E81-47EC-80AD-AFAA6E15E2BE}" srcOrd="0" destOrd="0" parTransId="{1935A522-31C8-4B20-A777-44F754EEE240}" sibTransId="{5FACF981-66D4-452C-927F-EB3B28121595}"/>
    <dgm:cxn modelId="{74A0023F-F970-4455-A406-C5136BF9A835}" type="presOf" srcId="{A2ADDA82-E7EE-4249-B13C-79F4CFA7D42B}" destId="{40980683-4B01-459E-81E9-93D6B385C01C}" srcOrd="0" destOrd="0" presId="urn:microsoft.com/office/officeart/2005/8/layout/process2"/>
    <dgm:cxn modelId="{F8039518-AE4E-46E3-94F1-EAE7AEA2DA4C}" type="presOf" srcId="{D15CC3B8-3E81-47EC-80AD-AFAA6E15E2BE}" destId="{CD9B2FC0-5535-4822-8126-336371309035}" srcOrd="0" destOrd="0" presId="urn:microsoft.com/office/officeart/2005/8/layout/process2"/>
    <dgm:cxn modelId="{7D0EE42B-BD1E-4356-A134-515DD645B9E6}" type="presOf" srcId="{9AB0D516-5166-4904-BAB5-D23E590325D6}" destId="{B53737AC-96DB-4E06-9B82-490B2ADFFD99}" srcOrd="0" destOrd="0" presId="urn:microsoft.com/office/officeart/2005/8/layout/process2"/>
    <dgm:cxn modelId="{89A03BE2-D305-4810-8FE4-63EBEA4BB4AE}" type="presOf" srcId="{C6812A35-3B85-4701-A9A9-EC2CE96BDE92}" destId="{896C038B-D2B0-4E42-AE3A-62B95061B8EE}" srcOrd="0" destOrd="0" presId="urn:microsoft.com/office/officeart/2005/8/layout/process2"/>
    <dgm:cxn modelId="{CF11E68B-7659-4608-81B7-7CF6EBBAA7F3}" type="presParOf" srcId="{896C038B-D2B0-4E42-AE3A-62B95061B8EE}" destId="{CD9B2FC0-5535-4822-8126-336371309035}" srcOrd="0" destOrd="0" presId="urn:microsoft.com/office/officeart/2005/8/layout/process2"/>
    <dgm:cxn modelId="{B6AA642D-9A2A-4F1E-AAF8-E30AAEBF558C}" type="presParOf" srcId="{896C038B-D2B0-4E42-AE3A-62B95061B8EE}" destId="{61194F19-BF62-4E60-BDE3-3992791F605D}" srcOrd="1" destOrd="0" presId="urn:microsoft.com/office/officeart/2005/8/layout/process2"/>
    <dgm:cxn modelId="{25321AFC-9AD8-49C7-924D-F8A0E54DC58E}" type="presParOf" srcId="{61194F19-BF62-4E60-BDE3-3992791F605D}" destId="{EC1BCA42-9031-4F17-9ECF-B696C77EB789}" srcOrd="0" destOrd="0" presId="urn:microsoft.com/office/officeart/2005/8/layout/process2"/>
    <dgm:cxn modelId="{81171E64-DD3D-401F-ABB5-B03261D12460}" type="presParOf" srcId="{896C038B-D2B0-4E42-AE3A-62B95061B8EE}" destId="{646D39A8-5869-41EC-A020-455ED0B3E209}" srcOrd="2" destOrd="0" presId="urn:microsoft.com/office/officeart/2005/8/layout/process2"/>
    <dgm:cxn modelId="{913E01BD-7BD8-4BD3-8EF9-C9FB67299792}" type="presParOf" srcId="{896C038B-D2B0-4E42-AE3A-62B95061B8EE}" destId="{40980683-4B01-459E-81E9-93D6B385C01C}" srcOrd="3" destOrd="0" presId="urn:microsoft.com/office/officeart/2005/8/layout/process2"/>
    <dgm:cxn modelId="{DC538F3B-80A5-47E6-AAD3-7B23E3B95EEF}" type="presParOf" srcId="{40980683-4B01-459E-81E9-93D6B385C01C}" destId="{7763D82C-3849-4517-BF12-DA00321A881C}" srcOrd="0" destOrd="0" presId="urn:microsoft.com/office/officeart/2005/8/layout/process2"/>
    <dgm:cxn modelId="{65381635-B9DE-47D7-8244-258AD2392625}" type="presParOf" srcId="{896C038B-D2B0-4E42-AE3A-62B95061B8EE}" destId="{B53737AC-96DB-4E06-9B82-490B2ADFFD99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DEDC1B-22B3-4323-99F0-AB9EDB443A4F}">
      <dsp:nvSpPr>
        <dsp:cNvPr id="0" name=""/>
        <dsp:cNvSpPr/>
      </dsp:nvSpPr>
      <dsp:spPr>
        <a:xfrm>
          <a:off x="2414" y="0"/>
          <a:ext cx="2322750" cy="4608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INFORMACIÓN</a:t>
          </a:r>
          <a:endParaRPr lang="es-CO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14" y="0"/>
        <a:ext cx="2322750" cy="1382553"/>
      </dsp:txXfrm>
    </dsp:sp>
    <dsp:sp modelId="{D68D032C-FE8C-497F-974C-E4DA9151F7AA}">
      <dsp:nvSpPr>
        <dsp:cNvPr id="0" name=""/>
        <dsp:cNvSpPr/>
      </dsp:nvSpPr>
      <dsp:spPr>
        <a:xfrm>
          <a:off x="234689" y="1383903"/>
          <a:ext cx="1858200" cy="1389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Un grupo de datos puros o procesados, hechos, noticias, DOCUMENTOS</a:t>
          </a:r>
          <a:endParaRPr lang="es-CO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4689" y="1383903"/>
        <a:ext cx="1858200" cy="1389529"/>
      </dsp:txXfrm>
    </dsp:sp>
    <dsp:sp modelId="{AA98B704-7E24-424F-9E71-72719017E460}">
      <dsp:nvSpPr>
        <dsp:cNvPr id="0" name=""/>
        <dsp:cNvSpPr/>
      </dsp:nvSpPr>
      <dsp:spPr>
        <a:xfrm>
          <a:off x="234689" y="2987206"/>
          <a:ext cx="1858200" cy="1389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Recurso que otorga significado y sentido a la realidad</a:t>
          </a:r>
          <a:endParaRPr lang="es-CO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234689" y="2987206"/>
        <a:ext cx="1858200" cy="1389529"/>
      </dsp:txXfrm>
    </dsp:sp>
    <dsp:sp modelId="{68A9F039-9619-4FF7-B34D-077124C66C3E}">
      <dsp:nvSpPr>
        <dsp:cNvPr id="0" name=""/>
        <dsp:cNvSpPr/>
      </dsp:nvSpPr>
      <dsp:spPr>
        <a:xfrm>
          <a:off x="2499371" y="0"/>
          <a:ext cx="2322750" cy="4608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INFORMACIÓN PÚBLICA</a:t>
          </a:r>
          <a:endParaRPr lang="es-CO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99371" y="0"/>
        <a:ext cx="2322750" cy="1382553"/>
      </dsp:txXfrm>
    </dsp:sp>
    <dsp:sp modelId="{8F32D0A6-F0AC-40B2-B176-A61C8700E363}">
      <dsp:nvSpPr>
        <dsp:cNvPr id="0" name=""/>
        <dsp:cNvSpPr/>
      </dsp:nvSpPr>
      <dsp:spPr>
        <a:xfrm>
          <a:off x="2731646" y="1382553"/>
          <a:ext cx="1858200" cy="29955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Toda información </a:t>
          </a:r>
          <a:r>
            <a:rPr lang="es-CO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 informes, copias, reproducciones, datos electrónicos, imágenes etc.)</a:t>
          </a:r>
          <a:r>
            <a:rPr lang="es-ES_tradnl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que, independientemente del sujeto que la genere, obtenga, adquiera, transforme o controle, sea considerada de interés público.</a:t>
          </a:r>
          <a:endParaRPr lang="es-CO" sz="1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31646" y="1382553"/>
        <a:ext cx="1858200" cy="299553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3C98D2-4D22-48DA-93D4-5E87EEFE4B3E}">
      <dsp:nvSpPr>
        <dsp:cNvPr id="0" name=""/>
        <dsp:cNvSpPr/>
      </dsp:nvSpPr>
      <dsp:spPr>
        <a:xfrm>
          <a:off x="37" y="221664"/>
          <a:ext cx="3566716" cy="576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Prácticas</a:t>
          </a:r>
          <a:endParaRPr lang="es-CO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" y="221664"/>
        <a:ext cx="3566716" cy="576000"/>
      </dsp:txXfrm>
    </dsp:sp>
    <dsp:sp modelId="{758A0047-8356-4E4B-8CB3-3CF3A045AAF9}">
      <dsp:nvSpPr>
        <dsp:cNvPr id="0" name=""/>
        <dsp:cNvSpPr/>
      </dsp:nvSpPr>
      <dsp:spPr>
        <a:xfrm>
          <a:off x="37" y="797664"/>
          <a:ext cx="3566716" cy="37331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Amplia discrecionalidad en el manejo de la información: destrucción de documentos o retiro de los mismos de los archivos de las entidades.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Negar habitualmente la información que se solicita: a los ciudadanos y a los otros funcionarios.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La información como recurso estratégico que no puede ser compartido.</a:t>
          </a:r>
          <a:endParaRPr lang="es-CO" sz="2000" kern="1200" dirty="0"/>
        </a:p>
      </dsp:txBody>
      <dsp:txXfrm>
        <a:off x="37" y="797664"/>
        <a:ext cx="3566716" cy="3733199"/>
      </dsp:txXfrm>
    </dsp:sp>
    <dsp:sp modelId="{B9281286-8DBB-447A-A376-B8C98117879C}">
      <dsp:nvSpPr>
        <dsp:cNvPr id="0" name=""/>
        <dsp:cNvSpPr/>
      </dsp:nvSpPr>
      <dsp:spPr>
        <a:xfrm>
          <a:off x="4066094" y="221664"/>
          <a:ext cx="3566716" cy="57600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Norma</a:t>
          </a:r>
          <a:endParaRPr lang="es-CO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66094" y="221664"/>
        <a:ext cx="3566716" cy="576000"/>
      </dsp:txXfrm>
    </dsp:sp>
    <dsp:sp modelId="{92FB4D09-2263-4322-AD70-E40D88201C5D}">
      <dsp:nvSpPr>
        <dsp:cNvPr id="0" name=""/>
        <dsp:cNvSpPr/>
      </dsp:nvSpPr>
      <dsp:spPr>
        <a:xfrm>
          <a:off x="4066094" y="797664"/>
          <a:ext cx="3566716" cy="3733199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Dispersión normativa a nivel legislativo.</a:t>
          </a:r>
          <a:endParaRPr lang="es-CO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Normas pre-constituyentes.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Retraso frente a estándares internacionales.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Inexistencia de ley estatutaria</a:t>
          </a:r>
          <a:endParaRPr kumimoji="0" lang="es-CO" sz="2000" b="0" i="0" u="none" strike="noStrike" kern="1200" cap="none" spc="0" normalizeH="0" baseline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Ausencia de política proactiva e integral de transparencia.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2000" b="0" i="0" u="none" strike="noStrike" kern="1200" cap="none" spc="0" normalizeH="0" baseline="0" noProof="0" dirty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Jurisprudencia constitucional abundante desconocida e inaplicada.</a:t>
          </a:r>
        </a:p>
      </dsp:txBody>
      <dsp:txXfrm>
        <a:off x="4066094" y="797664"/>
        <a:ext cx="3566716" cy="373319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DDB603-5402-4532-99BF-12108E0BB3A7}">
      <dsp:nvSpPr>
        <dsp:cNvPr id="0" name=""/>
        <dsp:cNvSpPr/>
      </dsp:nvSpPr>
      <dsp:spPr>
        <a:xfrm>
          <a:off x="446382" y="386"/>
          <a:ext cx="2803306" cy="1267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Acceso a la información como procedimiento administrativo</a:t>
          </a:r>
          <a:endParaRPr lang="es-CO" sz="1800" kern="1200" dirty="0"/>
        </a:p>
      </dsp:txBody>
      <dsp:txXfrm>
        <a:off x="446382" y="386"/>
        <a:ext cx="2803306" cy="1267031"/>
      </dsp:txXfrm>
    </dsp:sp>
    <dsp:sp modelId="{706ABCBB-91D4-4914-91D2-578CD4EB4B22}">
      <dsp:nvSpPr>
        <dsp:cNvPr id="0" name=""/>
        <dsp:cNvSpPr/>
      </dsp:nvSpPr>
      <dsp:spPr>
        <a:xfrm rot="5400000">
          <a:off x="1610467" y="1299093"/>
          <a:ext cx="475136" cy="570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400" kern="1200"/>
        </a:p>
      </dsp:txBody>
      <dsp:txXfrm rot="5400000">
        <a:off x="1610467" y="1299093"/>
        <a:ext cx="475136" cy="570164"/>
      </dsp:txXfrm>
    </dsp:sp>
    <dsp:sp modelId="{F4934685-7365-4701-A12B-01615A2FAED4}">
      <dsp:nvSpPr>
        <dsp:cNvPr id="0" name=""/>
        <dsp:cNvSpPr/>
      </dsp:nvSpPr>
      <dsp:spPr>
        <a:xfrm>
          <a:off x="446382" y="1900933"/>
          <a:ext cx="2803306" cy="1267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Acceso a la información como garantía para otros derechos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6382" y="1900933"/>
        <a:ext cx="2803306" cy="126703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DDB603-5402-4532-99BF-12108E0BB3A7}">
      <dsp:nvSpPr>
        <dsp:cNvPr id="0" name=""/>
        <dsp:cNvSpPr/>
      </dsp:nvSpPr>
      <dsp:spPr>
        <a:xfrm>
          <a:off x="731430" y="0"/>
          <a:ext cx="2384322" cy="13246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Acceso a la información como una carga adicional a las entidades</a:t>
          </a:r>
          <a:endParaRPr lang="es-CO" sz="1900" kern="1200" dirty="0"/>
        </a:p>
      </dsp:txBody>
      <dsp:txXfrm>
        <a:off x="731430" y="0"/>
        <a:ext cx="2384322" cy="1324623"/>
      </dsp:txXfrm>
    </dsp:sp>
    <dsp:sp modelId="{706ABCBB-91D4-4914-91D2-578CD4EB4B22}">
      <dsp:nvSpPr>
        <dsp:cNvPr id="0" name=""/>
        <dsp:cNvSpPr/>
      </dsp:nvSpPr>
      <dsp:spPr>
        <a:xfrm rot="5406929">
          <a:off x="1673069" y="1357941"/>
          <a:ext cx="497037" cy="5960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500" kern="1200"/>
        </a:p>
      </dsp:txBody>
      <dsp:txXfrm rot="5406929">
        <a:off x="1673069" y="1357941"/>
        <a:ext cx="497037" cy="596080"/>
      </dsp:txXfrm>
    </dsp:sp>
    <dsp:sp modelId="{F4934685-7365-4701-A12B-01615A2FAED4}">
      <dsp:nvSpPr>
        <dsp:cNvPr id="0" name=""/>
        <dsp:cNvSpPr/>
      </dsp:nvSpPr>
      <dsp:spPr>
        <a:xfrm>
          <a:off x="727424" y="1987339"/>
          <a:ext cx="2384322" cy="13246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rPr>
            <a:t>Acceso a la información como uno de los pilares del buen gobierno</a:t>
          </a:r>
          <a:endParaRPr lang="es-CO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7424" y="1987339"/>
        <a:ext cx="2384322" cy="1324623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227B7F-4AC3-4260-96EE-08381C242D7E}">
      <dsp:nvSpPr>
        <dsp:cNvPr id="0" name=""/>
        <dsp:cNvSpPr/>
      </dsp:nvSpPr>
      <dsp:spPr>
        <a:xfrm>
          <a:off x="2234310" y="1678"/>
          <a:ext cx="6373701" cy="307765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latin typeface="+mn-lt"/>
              <a:cs typeface="Times New Roman" panose="02020603050405020304" pitchFamily="18" charset="0"/>
            </a:rPr>
            <a:t>Traducir todo esto en </a:t>
          </a:r>
          <a:r>
            <a:rPr lang="es-CO" sz="14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rPr>
            <a:t>procesos, procedimientos e institucionalidad </a:t>
          </a:r>
          <a:r>
            <a:rPr lang="es-CO" sz="1400" kern="1200" dirty="0" smtClean="0">
              <a:latin typeface="+mn-lt"/>
              <a:cs typeface="Times New Roman" panose="02020603050405020304" pitchFamily="18" charset="0"/>
            </a:rPr>
            <a:t>real</a:t>
          </a:r>
          <a:endParaRPr lang="es-CO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Existen </a:t>
          </a:r>
          <a:r>
            <a:rPr lang="es-ES" sz="1400" b="1" kern="1200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limitaciones institucionales y culturales </a:t>
          </a:r>
          <a:r>
            <a:rPr lang="es-ES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que los sujetos obligados dispongan y divulguen información pública. </a:t>
          </a:r>
          <a:endParaRPr lang="es-CO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</a:t>
          </a:r>
          <a:r>
            <a:rPr lang="es-ES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 </a:t>
          </a:r>
          <a:r>
            <a:rPr lang="es-ES" sz="1400" b="1" kern="1200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conflicto armado y la violación de DDHH agudizan la desconfianza </a:t>
          </a:r>
          <a:r>
            <a:rPr lang="es-ES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entre los actores y por ende el acceso a la información. </a:t>
          </a:r>
          <a:endParaRPr lang="es-CO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Las </a:t>
          </a:r>
          <a:r>
            <a:rPr lang="es-ES" sz="1400" b="1" kern="1200" dirty="0" smtClean="0">
              <a:solidFill>
                <a:srgbClr val="019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capacidades institucionales son bastante asimétricas en el nivel territorial y en las dependencias de las entidades</a:t>
          </a:r>
          <a:r>
            <a:rPr lang="es-ES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  <a:endParaRPr lang="es-CO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latin typeface="+mn-lt"/>
            </a:rPr>
            <a:t>Cambio en la </a:t>
          </a:r>
          <a:r>
            <a:rPr lang="es-CO" sz="14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cultura política de los servidores públicos y los ciudadanos</a:t>
          </a:r>
          <a:endParaRPr lang="es-CO" sz="1400" b="1" kern="1200" dirty="0">
            <a:solidFill>
              <a:srgbClr val="018FC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2234310" y="1678"/>
        <a:ext cx="6373701" cy="3077651"/>
      </dsp:txXfrm>
    </dsp:sp>
    <dsp:sp modelId="{1681E43B-CF5A-41BC-9257-E9809DE4A025}">
      <dsp:nvSpPr>
        <dsp:cNvPr id="0" name=""/>
        <dsp:cNvSpPr/>
      </dsp:nvSpPr>
      <dsp:spPr>
        <a:xfrm>
          <a:off x="0" y="440756"/>
          <a:ext cx="2129354" cy="2198353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Respeto</a:t>
          </a:r>
          <a:endParaRPr lang="es-CO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440756"/>
        <a:ext cx="2129354" cy="2198353"/>
      </dsp:txXfrm>
    </dsp:sp>
    <dsp:sp modelId="{7199058E-17F4-4F8C-A779-64A881378D13}">
      <dsp:nvSpPr>
        <dsp:cNvPr id="0" name=""/>
        <dsp:cNvSpPr/>
      </dsp:nvSpPr>
      <dsp:spPr>
        <a:xfrm>
          <a:off x="1987802" y="3299165"/>
          <a:ext cx="6720908" cy="224377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Personas que beneficiando a terceros, </a:t>
          </a:r>
          <a:r>
            <a:rPr lang="es-CO" sz="14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pueden negar el acceso a la información</a:t>
          </a:r>
          <a:r>
            <a:rPr lang="es-CO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s-CO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Definir herramientas y canales</a:t>
          </a:r>
          <a:r>
            <a:rPr lang="es-CO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para el acopio, custodia y divulgación de información pública.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Monitoreo y control del cumplimiento</a:t>
          </a:r>
          <a:r>
            <a:rPr lang="es-CO" sz="14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por parte de la administración</a:t>
          </a:r>
          <a:endParaRPr lang="es-CO" sz="1400" kern="1200" dirty="0"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987802" y="3299165"/>
        <a:ext cx="6720908" cy="2243771"/>
      </dsp:txXfrm>
    </dsp:sp>
    <dsp:sp modelId="{6B919853-7FC3-46C3-B5DE-4F8EA25CB5C7}">
      <dsp:nvSpPr>
        <dsp:cNvPr id="0" name=""/>
        <dsp:cNvSpPr/>
      </dsp:nvSpPr>
      <dsp:spPr>
        <a:xfrm>
          <a:off x="0" y="3416590"/>
          <a:ext cx="1983546" cy="191685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Proteger</a:t>
          </a:r>
          <a:endParaRPr lang="es-CO" sz="3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3416590"/>
        <a:ext cx="1983546" cy="191685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227B7F-4AC3-4260-96EE-08381C242D7E}">
      <dsp:nvSpPr>
        <dsp:cNvPr id="0" name=""/>
        <dsp:cNvSpPr/>
      </dsp:nvSpPr>
      <dsp:spPr>
        <a:xfrm>
          <a:off x="2592297" y="650"/>
          <a:ext cx="6207080" cy="2536805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Sopesar el interés general </a:t>
          </a:r>
          <a:r>
            <a:rPr lang="es-CO" sz="18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sobre las particularidades</a:t>
          </a:r>
          <a:endParaRPr lang="es-CO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Tampoco se establece </a:t>
          </a:r>
          <a:r>
            <a:rPr lang="es-CO" sz="18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un órgano autónomo </a:t>
          </a:r>
          <a:r>
            <a:rPr lang="es-CO" sz="1800" kern="12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para la promoción, control y sanción a la garantía del derecho.</a:t>
          </a:r>
          <a:endParaRPr lang="es-CO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Garantía del derecho queda  en primera instancia en los administradores locales</a:t>
          </a:r>
          <a:endParaRPr lang="es-CO" sz="1800" kern="1200" dirty="0">
            <a:latin typeface="+mn-lt"/>
          </a:endParaRPr>
        </a:p>
      </dsp:txBody>
      <dsp:txXfrm>
        <a:off x="2592297" y="650"/>
        <a:ext cx="6207080" cy="2536805"/>
      </dsp:txXfrm>
    </dsp:sp>
    <dsp:sp modelId="{1681E43B-CF5A-41BC-9257-E9809DE4A025}">
      <dsp:nvSpPr>
        <dsp:cNvPr id="0" name=""/>
        <dsp:cNvSpPr/>
      </dsp:nvSpPr>
      <dsp:spPr>
        <a:xfrm>
          <a:off x="0" y="0"/>
          <a:ext cx="2534691" cy="253680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Garantizar</a:t>
          </a:r>
          <a:endParaRPr lang="es-CO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0"/>
        <a:ext cx="2534691" cy="2536805"/>
      </dsp:txXfrm>
    </dsp:sp>
    <dsp:sp modelId="{7199058E-17F4-4F8C-A779-64A881378D13}">
      <dsp:nvSpPr>
        <dsp:cNvPr id="0" name=""/>
        <dsp:cNvSpPr/>
      </dsp:nvSpPr>
      <dsp:spPr>
        <a:xfrm>
          <a:off x="2527726" y="2791136"/>
          <a:ext cx="6326286" cy="2536805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Rediseños institucionales </a:t>
          </a:r>
          <a:r>
            <a:rPr lang="es-ES" sz="1800" kern="1200" dirty="0" smtClean="0">
              <a:latin typeface="+mn-lt"/>
              <a:ea typeface="Calibri" panose="020F0502020204030204" pitchFamily="34" charset="0"/>
            </a:rPr>
            <a:t>para formar (sensibilizar, capacitar y asesorar) a los ciudadanos y servidores públicos.</a:t>
          </a:r>
          <a:endParaRPr lang="es-CO" sz="1800" kern="1200" dirty="0"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b="1" kern="1200" dirty="0" smtClean="0">
              <a:solidFill>
                <a:srgbClr val="018F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Transparencia activa</a:t>
          </a:r>
          <a:endParaRPr lang="es-CO" sz="1800" b="1" kern="1200" dirty="0">
            <a:solidFill>
              <a:srgbClr val="018FC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2527726" y="2791136"/>
        <a:ext cx="6326286" cy="2536805"/>
      </dsp:txXfrm>
    </dsp:sp>
    <dsp:sp modelId="{6B919853-7FC3-46C3-B5DE-4F8EA25CB5C7}">
      <dsp:nvSpPr>
        <dsp:cNvPr id="0" name=""/>
        <dsp:cNvSpPr/>
      </dsp:nvSpPr>
      <dsp:spPr>
        <a:xfrm>
          <a:off x="0" y="2738015"/>
          <a:ext cx="2524755" cy="253680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Promover</a:t>
          </a:r>
          <a:endParaRPr lang="es-CO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738015"/>
        <a:ext cx="2524755" cy="25368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05CA9A-AF1D-40E9-9231-68145979B023}">
      <dsp:nvSpPr>
        <dsp:cNvPr id="0" name=""/>
        <dsp:cNvSpPr/>
      </dsp:nvSpPr>
      <dsp:spPr>
        <a:xfrm>
          <a:off x="0" y="0"/>
          <a:ext cx="1138345" cy="11383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Mejor calidad de vida</a:t>
          </a:r>
          <a:endParaRPr lang="es-CO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0"/>
        <a:ext cx="1138345" cy="1138345"/>
      </dsp:txXfrm>
    </dsp:sp>
    <dsp:sp modelId="{6C42DA75-0C63-41D5-94ED-482088726C27}">
      <dsp:nvSpPr>
        <dsp:cNvPr id="0" name=""/>
        <dsp:cNvSpPr/>
      </dsp:nvSpPr>
      <dsp:spPr>
        <a:xfrm>
          <a:off x="242259" y="1438639"/>
          <a:ext cx="660240" cy="66024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100" kern="1200"/>
        </a:p>
      </dsp:txBody>
      <dsp:txXfrm>
        <a:off x="242259" y="1438639"/>
        <a:ext cx="660240" cy="660240"/>
      </dsp:txXfrm>
    </dsp:sp>
    <dsp:sp modelId="{603C4920-66B7-4ECE-84AB-7DC8D246F119}">
      <dsp:nvSpPr>
        <dsp:cNvPr id="0" name=""/>
        <dsp:cNvSpPr/>
      </dsp:nvSpPr>
      <dsp:spPr>
        <a:xfrm>
          <a:off x="0" y="2206829"/>
          <a:ext cx="1138345" cy="11383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Mejor gobierno</a:t>
          </a:r>
          <a:endParaRPr lang="es-CO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2206829"/>
        <a:ext cx="1138345" cy="1138345"/>
      </dsp:txXfrm>
    </dsp:sp>
    <dsp:sp modelId="{E874D194-EE16-4423-BF3D-A7D5FA3192F6}">
      <dsp:nvSpPr>
        <dsp:cNvPr id="0" name=""/>
        <dsp:cNvSpPr/>
      </dsp:nvSpPr>
      <dsp:spPr>
        <a:xfrm rot="138044">
          <a:off x="1309981" y="1497940"/>
          <a:ext cx="364473" cy="4234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/>
        </a:p>
      </dsp:txBody>
      <dsp:txXfrm rot="138044">
        <a:off x="1309981" y="1497940"/>
        <a:ext cx="364473" cy="423464"/>
      </dsp:txXfrm>
    </dsp:sp>
    <dsp:sp modelId="{2AE4781C-CD7A-4CDD-836B-66EB188EC45C}">
      <dsp:nvSpPr>
        <dsp:cNvPr id="0" name=""/>
        <dsp:cNvSpPr/>
      </dsp:nvSpPr>
      <dsp:spPr>
        <a:xfrm>
          <a:off x="1824558" y="630414"/>
          <a:ext cx="2276690" cy="22766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500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Desarrollo y Democracia</a:t>
          </a:r>
          <a:endParaRPr lang="es-CO" sz="25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824558" y="630414"/>
        <a:ext cx="2276690" cy="227669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DE97-77A2-4989-AD95-BA2458DA0153}">
      <dsp:nvSpPr>
        <dsp:cNvPr id="0" name=""/>
        <dsp:cNvSpPr/>
      </dsp:nvSpPr>
      <dsp:spPr>
        <a:xfrm>
          <a:off x="580526" y="0"/>
          <a:ext cx="6579299" cy="4392488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A3B4515-841E-4DAE-9E50-AABDA7BBF8CF}">
      <dsp:nvSpPr>
        <dsp:cNvPr id="0" name=""/>
        <dsp:cNvSpPr/>
      </dsp:nvSpPr>
      <dsp:spPr>
        <a:xfrm>
          <a:off x="262295" y="1317746"/>
          <a:ext cx="2322105" cy="17569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 un ámbito de libertad que se le reconoce a las personas frente al Estado</a:t>
          </a:r>
          <a:endParaRPr lang="es-CO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2295" y="1317746"/>
        <a:ext cx="2322105" cy="1756995"/>
      </dsp:txXfrm>
    </dsp:sp>
    <dsp:sp modelId="{3D2C42D8-954B-47D8-A3EA-2BCB5CB65A87}">
      <dsp:nvSpPr>
        <dsp:cNvPr id="0" name=""/>
        <dsp:cNvSpPr/>
      </dsp:nvSpPr>
      <dsp:spPr>
        <a:xfrm>
          <a:off x="2709123" y="1317746"/>
          <a:ext cx="2322105" cy="175699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reconoce por un “Derecho” para que el Estado y/o sus autoridades públicas no impidan hacer uso de esa libertad</a:t>
          </a:r>
          <a:endParaRPr lang="es-CO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09123" y="1317746"/>
        <a:ext cx="2322105" cy="1756995"/>
      </dsp:txXfrm>
    </dsp:sp>
    <dsp:sp modelId="{54338080-75F7-40FC-8FDA-2E3DC50B1649}">
      <dsp:nvSpPr>
        <dsp:cNvPr id="0" name=""/>
        <dsp:cNvSpPr/>
      </dsp:nvSpPr>
      <dsp:spPr>
        <a:xfrm>
          <a:off x="5155951" y="1317746"/>
          <a:ext cx="2322105" cy="175699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 reconoce  en el mas alto nivel y tiene mecanismos jurídicos de protección</a:t>
          </a:r>
          <a:endParaRPr lang="es-CO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55951" y="1317746"/>
        <a:ext cx="2322105" cy="17569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17C290-9706-49A6-AD1D-FB155D778F15}">
      <dsp:nvSpPr>
        <dsp:cNvPr id="0" name=""/>
        <dsp:cNvSpPr/>
      </dsp:nvSpPr>
      <dsp:spPr>
        <a:xfrm>
          <a:off x="0" y="0"/>
          <a:ext cx="5951984" cy="23118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latin typeface="+mn-lt"/>
              <a:ea typeface="Times New Roman" pitchFamily="18" charset="0"/>
              <a:cs typeface="Arial" pitchFamily="34" charset="0"/>
            </a:rPr>
            <a:t>Articulo 19 de la Declaración Universal de los Derechos Humanos</a:t>
          </a:r>
          <a:endParaRPr lang="es-CO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latin typeface="+mn-lt"/>
              <a:ea typeface="Times New Roman" pitchFamily="18" charset="0"/>
              <a:cs typeface="Arial" pitchFamily="34" charset="0"/>
            </a:rPr>
            <a:t>Artículo 19 del Pacto Internacional de Derechos civiles y Políticos, ratificado por Colombia el 29 de octubre de 2969.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latin typeface="+mn-lt"/>
              <a:ea typeface="Times New Roman" pitchFamily="18" charset="0"/>
              <a:cs typeface="Arial" pitchFamily="34" charset="0"/>
            </a:rPr>
            <a:t>Artículo 13 de la Convención Americana sobre Derechos Humanos;</a:t>
          </a:r>
          <a:endParaRPr lang="es-ES_tradnl" sz="1400" kern="1200" dirty="0" smtClean="0">
            <a:latin typeface="+mn-lt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400" kern="1200" dirty="0" smtClean="0">
              <a:latin typeface="+mn-lt"/>
              <a:ea typeface="Times New Roman" pitchFamily="18" charset="0"/>
              <a:cs typeface="Arial" pitchFamily="34" charset="0"/>
            </a:rPr>
            <a:t>Artículo 10 de la Convención de las Naciones Unidas contra la Corrupción.</a:t>
          </a:r>
          <a:endParaRPr lang="es-ES_tradnl" sz="1400" kern="1200" dirty="0" smtClean="0">
            <a:latin typeface="+mn-lt"/>
            <a:cs typeface="Arial" pitchFamily="34" charset="0"/>
          </a:endParaRPr>
        </a:p>
      </dsp:txBody>
      <dsp:txXfrm>
        <a:off x="1421582" y="0"/>
        <a:ext cx="4530401" cy="2311858"/>
      </dsp:txXfrm>
    </dsp:sp>
    <dsp:sp modelId="{BCB41B4A-7D9D-4DD9-97ED-754B2AFAC92C}">
      <dsp:nvSpPr>
        <dsp:cNvPr id="0" name=""/>
        <dsp:cNvSpPr/>
      </dsp:nvSpPr>
      <dsp:spPr>
        <a:xfrm>
          <a:off x="231185" y="231185"/>
          <a:ext cx="1190396" cy="18494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498A1-BF12-452B-8DD4-7DF15512603F}">
      <dsp:nvSpPr>
        <dsp:cNvPr id="0" name=""/>
        <dsp:cNvSpPr/>
      </dsp:nvSpPr>
      <dsp:spPr>
        <a:xfrm>
          <a:off x="0" y="2543044"/>
          <a:ext cx="5951984" cy="23118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_tradnl" sz="1800" b="0" i="0" u="none" strike="noStrike" kern="1200" cap="none" normalizeH="0" baseline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Constitución</a:t>
          </a:r>
          <a:r>
            <a:rPr kumimoji="0" lang="es-ES_tradnl" sz="1800" b="0" i="0" u="none" strike="noStrike" kern="1200" cap="none" normalizeH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 Política, </a:t>
          </a:r>
          <a:r>
            <a:rPr kumimoji="0" lang="es-ES_tradnl" sz="1800" b="0" i="0" u="none" strike="noStrike" kern="1200" cap="none" normalizeH="0" baseline="0" dirty="0" smtClean="0">
              <a:ln/>
              <a:effectLst/>
              <a:latin typeface="+mn-lt"/>
              <a:ea typeface="Times New Roman" pitchFamily="18" charset="0"/>
              <a:cs typeface="Arial" pitchFamily="34" charset="0"/>
            </a:rPr>
            <a:t>Art. 74: Todas las personas tiene derecho a acceder a los documentos públicos salvo los casos que establezca la ley.</a:t>
          </a:r>
          <a:endParaRPr lang="es-CO" sz="1800" kern="1200" dirty="0">
            <a:latin typeface="+mn-lt"/>
          </a:endParaRPr>
        </a:p>
      </dsp:txBody>
      <dsp:txXfrm>
        <a:off x="1421582" y="2543044"/>
        <a:ext cx="4530401" cy="2311858"/>
      </dsp:txXfrm>
    </dsp:sp>
    <dsp:sp modelId="{24C8BCD2-3FE6-444E-AEAF-D1C668F47F43}">
      <dsp:nvSpPr>
        <dsp:cNvPr id="0" name=""/>
        <dsp:cNvSpPr/>
      </dsp:nvSpPr>
      <dsp:spPr>
        <a:xfrm>
          <a:off x="231185" y="2774229"/>
          <a:ext cx="1190396" cy="18494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CC9938-3044-4B4A-A20E-EA4D0916D3B5}">
      <dsp:nvSpPr>
        <dsp:cNvPr id="0" name=""/>
        <dsp:cNvSpPr/>
      </dsp:nvSpPr>
      <dsp:spPr>
        <a:xfrm>
          <a:off x="1158850" y="572989"/>
          <a:ext cx="3822572" cy="3822572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39891DE-7018-44E8-9751-3C822013C056}">
      <dsp:nvSpPr>
        <dsp:cNvPr id="0" name=""/>
        <dsp:cNvSpPr/>
      </dsp:nvSpPr>
      <dsp:spPr>
        <a:xfrm>
          <a:off x="1158850" y="572989"/>
          <a:ext cx="3822572" cy="3822572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985745-F4F1-48F5-BBD7-99F30CCC6876}">
      <dsp:nvSpPr>
        <dsp:cNvPr id="0" name=""/>
        <dsp:cNvSpPr/>
      </dsp:nvSpPr>
      <dsp:spPr>
        <a:xfrm>
          <a:off x="1158850" y="572989"/>
          <a:ext cx="3822572" cy="3822572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C92D66-583D-4370-83BB-AC57FDAD7D6F}">
      <dsp:nvSpPr>
        <dsp:cNvPr id="0" name=""/>
        <dsp:cNvSpPr/>
      </dsp:nvSpPr>
      <dsp:spPr>
        <a:xfrm>
          <a:off x="1158850" y="572989"/>
          <a:ext cx="3822572" cy="3822572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FCBADCB-60C7-425A-A5F3-0123BBCCEA1D}">
      <dsp:nvSpPr>
        <dsp:cNvPr id="0" name=""/>
        <dsp:cNvSpPr/>
      </dsp:nvSpPr>
      <dsp:spPr>
        <a:xfrm>
          <a:off x="2190916" y="1605056"/>
          <a:ext cx="1758439" cy="17584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Acceso a la Información </a:t>
          </a:r>
          <a:endParaRPr lang="es-CO" sz="1900" kern="1200" dirty="0"/>
        </a:p>
      </dsp:txBody>
      <dsp:txXfrm>
        <a:off x="2190916" y="1605056"/>
        <a:ext cx="1758439" cy="1758439"/>
      </dsp:txXfrm>
    </dsp:sp>
    <dsp:sp modelId="{EED7248C-282A-42BB-B1EA-C0E05DBC2751}">
      <dsp:nvSpPr>
        <dsp:cNvPr id="0" name=""/>
        <dsp:cNvSpPr/>
      </dsp:nvSpPr>
      <dsp:spPr>
        <a:xfrm>
          <a:off x="2224293" y="1848"/>
          <a:ext cx="1691685" cy="1230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Transparencia</a:t>
          </a:r>
          <a:endParaRPr lang="es-CO" sz="1600" kern="1200" dirty="0"/>
        </a:p>
      </dsp:txBody>
      <dsp:txXfrm>
        <a:off x="2224293" y="1848"/>
        <a:ext cx="1691685" cy="1230907"/>
      </dsp:txXfrm>
    </dsp:sp>
    <dsp:sp modelId="{E2CF045A-82FE-44FC-85AE-BDBDD41818CD}">
      <dsp:nvSpPr>
        <dsp:cNvPr id="0" name=""/>
        <dsp:cNvSpPr/>
      </dsp:nvSpPr>
      <dsp:spPr>
        <a:xfrm>
          <a:off x="4321656" y="1868822"/>
          <a:ext cx="1230907" cy="1230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Rendición de Cuentas</a:t>
          </a:r>
          <a:endParaRPr lang="es-CO" sz="1600" kern="1200" dirty="0"/>
        </a:p>
      </dsp:txBody>
      <dsp:txXfrm>
        <a:off x="4321656" y="1868822"/>
        <a:ext cx="1230907" cy="1230907"/>
      </dsp:txXfrm>
    </dsp:sp>
    <dsp:sp modelId="{9E201D3A-60A1-4E98-B523-974B20EE9610}">
      <dsp:nvSpPr>
        <dsp:cNvPr id="0" name=""/>
        <dsp:cNvSpPr/>
      </dsp:nvSpPr>
      <dsp:spPr>
        <a:xfrm>
          <a:off x="2216342" y="3735795"/>
          <a:ext cx="1707588" cy="1230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Participación Ciudadana</a:t>
          </a:r>
          <a:endParaRPr lang="es-CO" sz="1600" kern="1200" dirty="0"/>
        </a:p>
      </dsp:txBody>
      <dsp:txXfrm>
        <a:off x="2216342" y="3735795"/>
        <a:ext cx="1707588" cy="1230907"/>
      </dsp:txXfrm>
    </dsp:sp>
    <dsp:sp modelId="{A2FFE284-48D9-49EB-89F6-52089C850410}">
      <dsp:nvSpPr>
        <dsp:cNvPr id="0" name=""/>
        <dsp:cNvSpPr/>
      </dsp:nvSpPr>
      <dsp:spPr>
        <a:xfrm>
          <a:off x="459596" y="1868822"/>
          <a:ext cx="1487133" cy="1230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Control Social</a:t>
          </a:r>
          <a:endParaRPr lang="es-CO" sz="1600" kern="1200" dirty="0"/>
        </a:p>
      </dsp:txBody>
      <dsp:txXfrm>
        <a:off x="459596" y="1868822"/>
        <a:ext cx="1487133" cy="123090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4919A2-E804-44EC-B042-23CCED0CECDC}">
      <dsp:nvSpPr>
        <dsp:cNvPr id="0" name=""/>
        <dsp:cNvSpPr/>
      </dsp:nvSpPr>
      <dsp:spPr>
        <a:xfrm>
          <a:off x="2362" y="537809"/>
          <a:ext cx="1874458" cy="11246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Máxima publicidad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62" y="537809"/>
        <a:ext cx="1874458" cy="1124674"/>
      </dsp:txXfrm>
    </dsp:sp>
    <dsp:sp modelId="{137C811C-F91E-46DD-8FFF-8C23BE5670AD}">
      <dsp:nvSpPr>
        <dsp:cNvPr id="0" name=""/>
        <dsp:cNvSpPr/>
      </dsp:nvSpPr>
      <dsp:spPr>
        <a:xfrm>
          <a:off x="2064266" y="537809"/>
          <a:ext cx="1874458" cy="112467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Buena </a:t>
          </a:r>
          <a:r>
            <a:rPr lang="es-CO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fé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64266" y="537809"/>
        <a:ext cx="1874458" cy="1124674"/>
      </dsp:txXfrm>
    </dsp:sp>
    <dsp:sp modelId="{550701A7-C363-433D-AC3D-01DA04BB9CFF}">
      <dsp:nvSpPr>
        <dsp:cNvPr id="0" name=""/>
        <dsp:cNvSpPr/>
      </dsp:nvSpPr>
      <dsp:spPr>
        <a:xfrm>
          <a:off x="4126170" y="537809"/>
          <a:ext cx="1874458" cy="112467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Facilitación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26170" y="537809"/>
        <a:ext cx="1874458" cy="1124674"/>
      </dsp:txXfrm>
    </dsp:sp>
    <dsp:sp modelId="{39FDF35D-D68D-4249-9E53-85AD23490E76}">
      <dsp:nvSpPr>
        <dsp:cNvPr id="0" name=""/>
        <dsp:cNvSpPr/>
      </dsp:nvSpPr>
      <dsp:spPr>
        <a:xfrm>
          <a:off x="6188074" y="537809"/>
          <a:ext cx="1874458" cy="11246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 discriminación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88074" y="537809"/>
        <a:ext cx="1874458" cy="1124674"/>
      </dsp:txXfrm>
    </dsp:sp>
    <dsp:sp modelId="{A7982C7D-9D0E-40B6-98DD-D55CBABF3B93}">
      <dsp:nvSpPr>
        <dsp:cNvPr id="0" name=""/>
        <dsp:cNvSpPr/>
      </dsp:nvSpPr>
      <dsp:spPr>
        <a:xfrm>
          <a:off x="42532" y="1902149"/>
          <a:ext cx="1874458" cy="112467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Gratuidad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532" y="1902149"/>
        <a:ext cx="1874458" cy="1124674"/>
      </dsp:txXfrm>
    </dsp:sp>
    <dsp:sp modelId="{A08B36B8-DC69-4D7D-BD44-E89F95C81C70}">
      <dsp:nvSpPr>
        <dsp:cNvPr id="0" name=""/>
        <dsp:cNvSpPr/>
      </dsp:nvSpPr>
      <dsp:spPr>
        <a:xfrm>
          <a:off x="2064266" y="1849930"/>
          <a:ext cx="1874458" cy="11246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Celeridad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64266" y="1849930"/>
        <a:ext cx="1874458" cy="1124674"/>
      </dsp:txXfrm>
    </dsp:sp>
    <dsp:sp modelId="{BAD080FF-84E8-45D7-B772-22F54ABA3420}">
      <dsp:nvSpPr>
        <dsp:cNvPr id="0" name=""/>
        <dsp:cNvSpPr/>
      </dsp:nvSpPr>
      <dsp:spPr>
        <a:xfrm>
          <a:off x="4126170" y="1849930"/>
          <a:ext cx="1874458" cy="112467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Eficacia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26170" y="1849930"/>
        <a:ext cx="1874458" cy="1124674"/>
      </dsp:txXfrm>
    </dsp:sp>
    <dsp:sp modelId="{36E96A7B-4CA6-4446-BE30-50D41736F8C5}">
      <dsp:nvSpPr>
        <dsp:cNvPr id="0" name=""/>
        <dsp:cNvSpPr/>
      </dsp:nvSpPr>
      <dsp:spPr>
        <a:xfrm>
          <a:off x="6188074" y="1849930"/>
          <a:ext cx="1874458" cy="112467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Calidad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88074" y="1849930"/>
        <a:ext cx="1874458" cy="1124674"/>
      </dsp:txXfrm>
    </dsp:sp>
    <dsp:sp modelId="{B3735377-A43C-4FB5-A986-DB8740D8BDD6}">
      <dsp:nvSpPr>
        <dsp:cNvPr id="0" name=""/>
        <dsp:cNvSpPr/>
      </dsp:nvSpPr>
      <dsp:spPr>
        <a:xfrm>
          <a:off x="1944217" y="3162051"/>
          <a:ext cx="1874458" cy="11246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Divulgación proactiva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44217" y="3162051"/>
        <a:ext cx="1874458" cy="1124674"/>
      </dsp:txXfrm>
    </dsp:sp>
    <dsp:sp modelId="{CB02A2AD-F76A-46D5-BBFA-2EEC39253C38}">
      <dsp:nvSpPr>
        <dsp:cNvPr id="0" name=""/>
        <dsp:cNvSpPr/>
      </dsp:nvSpPr>
      <dsp:spPr>
        <a:xfrm>
          <a:off x="4006121" y="3162051"/>
          <a:ext cx="2114557" cy="112467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Responsabilidad en el uso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06121" y="3162051"/>
        <a:ext cx="2114557" cy="112467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6C533C-E3BF-469B-8C72-EFA27D6FC9E0}">
      <dsp:nvSpPr>
        <dsp:cNvPr id="0" name=""/>
        <dsp:cNvSpPr/>
      </dsp:nvSpPr>
      <dsp:spPr>
        <a:xfrm>
          <a:off x="1087700" y="6072"/>
          <a:ext cx="2805241" cy="1782067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1600" b="0" i="0" u="none" strike="noStrike" kern="1200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“deber del Estado de no obstaculizar o impedir el acceso al goce de los bienes que constituyen el objeto del derecho”</a:t>
          </a:r>
          <a:endParaRPr lang="es-ES" sz="1600" i="0" kern="1200" dirty="0">
            <a:latin typeface="Arial Narrow" pitchFamily="34" charset="0"/>
          </a:endParaRPr>
        </a:p>
      </dsp:txBody>
      <dsp:txXfrm>
        <a:off x="1087700" y="6072"/>
        <a:ext cx="2805241" cy="1782067"/>
      </dsp:txXfrm>
    </dsp:sp>
    <dsp:sp modelId="{852F0B70-6950-4E8C-B594-A2F0A5B52FDB}">
      <dsp:nvSpPr>
        <dsp:cNvPr id="0" name=""/>
        <dsp:cNvSpPr/>
      </dsp:nvSpPr>
      <dsp:spPr>
        <a:xfrm>
          <a:off x="1087700" y="1788139"/>
          <a:ext cx="2805241" cy="7662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1. </a:t>
          </a:r>
          <a:r>
            <a:rPr kumimoji="0" lang="es-ES" sz="1600" b="1" i="0" u="none" strike="noStrike" kern="1200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RESPETAR. </a:t>
          </a:r>
          <a:endParaRPr lang="es-E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1087700" y="1788139"/>
        <a:ext cx="1975522" cy="766288"/>
      </dsp:txXfrm>
    </dsp:sp>
    <dsp:sp modelId="{27B6BFAF-A5DC-4B9A-A076-C99B68468842}">
      <dsp:nvSpPr>
        <dsp:cNvPr id="0" name=""/>
        <dsp:cNvSpPr/>
      </dsp:nvSpPr>
      <dsp:spPr>
        <a:xfrm>
          <a:off x="3168352" y="1944215"/>
          <a:ext cx="835554" cy="83555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6B2B2-52D2-4E46-ADCB-E146931F0DC5}">
      <dsp:nvSpPr>
        <dsp:cNvPr id="0" name=""/>
        <dsp:cNvSpPr/>
      </dsp:nvSpPr>
      <dsp:spPr>
        <a:xfrm>
          <a:off x="4099945" y="6072"/>
          <a:ext cx="2805241" cy="1782067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ctr" anchorCtr="0">
          <a:noAutofit/>
        </a:bodyPr>
        <a:lstStyle/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1600" b="0" i="0" u="none" strike="noStrike" kern="1200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”impedir que terceros  obstaculicen o impidan el acceso a esos bienes”.</a:t>
          </a:r>
          <a:endParaRPr kumimoji="0" lang="es-ES" sz="1600" b="0" i="0" u="none" strike="noStrike" kern="1200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</dsp:txBody>
      <dsp:txXfrm>
        <a:off x="4099945" y="6072"/>
        <a:ext cx="2805241" cy="1782067"/>
      </dsp:txXfrm>
    </dsp:sp>
    <dsp:sp modelId="{ACD209AA-AEE5-43CB-B767-58E9601AADDC}">
      <dsp:nvSpPr>
        <dsp:cNvPr id="0" name=""/>
        <dsp:cNvSpPr/>
      </dsp:nvSpPr>
      <dsp:spPr>
        <a:xfrm>
          <a:off x="4099945" y="1788139"/>
          <a:ext cx="2805241" cy="7662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2. PROTEGER</a:t>
          </a:r>
          <a:endParaRPr lang="es-E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4099945" y="1788139"/>
        <a:ext cx="1975522" cy="766288"/>
      </dsp:txXfrm>
    </dsp:sp>
    <dsp:sp modelId="{4D2271A5-CD1F-45F0-A4DF-CAD150A7DC54}">
      <dsp:nvSpPr>
        <dsp:cNvPr id="0" name=""/>
        <dsp:cNvSpPr/>
      </dsp:nvSpPr>
      <dsp:spPr>
        <a:xfrm>
          <a:off x="6057646" y="1909857"/>
          <a:ext cx="835554" cy="83555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A64A1-D2F2-4D65-BC08-DA19BB1E9418}">
      <dsp:nvSpPr>
        <dsp:cNvPr id="0" name=""/>
        <dsp:cNvSpPr/>
      </dsp:nvSpPr>
      <dsp:spPr>
        <a:xfrm>
          <a:off x="1043249" y="2841947"/>
          <a:ext cx="2849693" cy="1782067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>
              <a:latin typeface="Arial Narrow" pitchFamily="34" charset="0"/>
            </a:rPr>
            <a:t>“Suponen asegurar que el titular del derecho acceda al bien cuando no puede hacerlo por sí mismo”. </a:t>
          </a:r>
          <a:endParaRPr lang="es-ES" sz="1600" kern="1200" dirty="0">
            <a:latin typeface="Arial Narrow" pitchFamily="34" charset="0"/>
          </a:endParaRPr>
        </a:p>
      </dsp:txBody>
      <dsp:txXfrm>
        <a:off x="1043249" y="2841947"/>
        <a:ext cx="2849693" cy="1782067"/>
      </dsp:txXfrm>
    </dsp:sp>
    <dsp:sp modelId="{02D1C57B-FC94-4B4C-B535-C5544E1548E0}">
      <dsp:nvSpPr>
        <dsp:cNvPr id="0" name=""/>
        <dsp:cNvSpPr/>
      </dsp:nvSpPr>
      <dsp:spPr>
        <a:xfrm>
          <a:off x="1043249" y="4624029"/>
          <a:ext cx="2849693" cy="7662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3. GARANTIZAR</a:t>
          </a:r>
          <a:endParaRPr lang="es-E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1043249" y="4624029"/>
        <a:ext cx="2006826" cy="766288"/>
      </dsp:txXfrm>
    </dsp:sp>
    <dsp:sp modelId="{2B6FD4A5-C255-4CA9-A914-5FBD6CFCC7A2}">
      <dsp:nvSpPr>
        <dsp:cNvPr id="0" name=""/>
        <dsp:cNvSpPr/>
      </dsp:nvSpPr>
      <dsp:spPr>
        <a:xfrm>
          <a:off x="3023175" y="4745744"/>
          <a:ext cx="835554" cy="83555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F6E39-B5A2-49B1-8429-7B144EBDE904}">
      <dsp:nvSpPr>
        <dsp:cNvPr id="0" name=""/>
        <dsp:cNvSpPr/>
      </dsp:nvSpPr>
      <dsp:spPr>
        <a:xfrm>
          <a:off x="4099945" y="2841947"/>
          <a:ext cx="2849693" cy="1782067"/>
        </a:xfrm>
        <a:prstGeom prst="round2SameRect">
          <a:avLst>
            <a:gd name="adj1" fmla="val 8000"/>
            <a:gd name="adj2" fmla="val 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es-CO" sz="1600" b="0" i="0" u="none" strike="noStrike" kern="1200" cap="none" spc="0" normalizeH="0" baseline="0" noProof="0" dirty="0" smtClean="0">
              <a:ln/>
              <a:effectLst/>
              <a:uLnTx/>
              <a:uFillTx/>
              <a:latin typeface="Arial Narrow" pitchFamily="34" charset="0"/>
              <a:ea typeface="ＭＳ Ｐゴシック" pitchFamily="-32" charset="-128"/>
            </a:rPr>
            <a:t>“deber de desarrollar condiciones para que los titulares del derecho accedan al bien. </a:t>
          </a:r>
          <a:endParaRPr kumimoji="0" lang="es-ES" sz="1600" b="0" i="0" u="none" strike="noStrike" kern="1200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0" lang="es-ES" sz="1600" b="0" i="0" u="none" strike="noStrike" kern="1200" cap="none" spc="0" normalizeH="0" baseline="0" noProof="0" dirty="0" smtClean="0">
            <a:ln/>
            <a:effectLst/>
            <a:uLnTx/>
            <a:uFillTx/>
            <a:latin typeface="Arial Narrow" pitchFamily="34" charset="0"/>
            <a:ea typeface="ＭＳ Ｐゴシック" pitchFamily="-32" charset="-128"/>
          </a:endParaRPr>
        </a:p>
      </dsp:txBody>
      <dsp:txXfrm>
        <a:off x="4099945" y="2841947"/>
        <a:ext cx="2849693" cy="1782067"/>
      </dsp:txXfrm>
    </dsp:sp>
    <dsp:sp modelId="{8920D2F4-70CB-4D09-B766-71D1BE75EBCE}">
      <dsp:nvSpPr>
        <dsp:cNvPr id="0" name=""/>
        <dsp:cNvSpPr/>
      </dsp:nvSpPr>
      <dsp:spPr>
        <a:xfrm>
          <a:off x="4099945" y="4624029"/>
          <a:ext cx="2849693" cy="7662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ES" sz="1600" b="1" i="0" u="none" strike="noStrike" kern="1200" cap="none" spc="0" normalizeH="0" baseline="0" noProof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ＭＳ Ｐゴシック" pitchFamily="-32" charset="-128"/>
            </a:rPr>
            <a:t>4. PROMOVER</a:t>
          </a:r>
        </a:p>
      </dsp:txBody>
      <dsp:txXfrm>
        <a:off x="4099945" y="4624029"/>
        <a:ext cx="2006826" cy="766288"/>
      </dsp:txXfrm>
    </dsp:sp>
    <dsp:sp modelId="{F4C31271-4FD9-4415-9CFE-D0CD4A426D11}">
      <dsp:nvSpPr>
        <dsp:cNvPr id="0" name=""/>
        <dsp:cNvSpPr/>
      </dsp:nvSpPr>
      <dsp:spPr>
        <a:xfrm>
          <a:off x="6079871" y="4745744"/>
          <a:ext cx="835554" cy="83555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320D06-4965-46C6-8235-8F117CE30FDF}">
      <dsp:nvSpPr>
        <dsp:cNvPr id="0" name=""/>
        <dsp:cNvSpPr/>
      </dsp:nvSpPr>
      <dsp:spPr>
        <a:xfrm>
          <a:off x="2011" y="23704"/>
          <a:ext cx="2672991" cy="13364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Transparencia Activa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011" y="23704"/>
        <a:ext cx="2672991" cy="1336495"/>
      </dsp:txXfrm>
    </dsp:sp>
    <dsp:sp modelId="{A289F030-A3DD-4F81-A6EC-01E308B81C03}">
      <dsp:nvSpPr>
        <dsp:cNvPr id="0" name=""/>
        <dsp:cNvSpPr/>
      </dsp:nvSpPr>
      <dsp:spPr>
        <a:xfrm>
          <a:off x="269311" y="1360200"/>
          <a:ext cx="267299" cy="1002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371"/>
              </a:lnTo>
              <a:lnTo>
                <a:pt x="267299" y="1002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E98E3-F7DE-4755-B0D4-8F7E0817DAFF}">
      <dsp:nvSpPr>
        <dsp:cNvPr id="0" name=""/>
        <dsp:cNvSpPr/>
      </dsp:nvSpPr>
      <dsp:spPr>
        <a:xfrm>
          <a:off x="536610" y="1694324"/>
          <a:ext cx="2858518" cy="1336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Estado pone </a:t>
          </a: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información a disposición de los ciudadanos</a:t>
          </a:r>
          <a:endParaRPr lang="es-CO" sz="18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36610" y="1694324"/>
        <a:ext cx="2858518" cy="1336495"/>
      </dsp:txXfrm>
    </dsp:sp>
    <dsp:sp modelId="{319E8CF3-76CF-4D37-9B39-01DD8798C027}">
      <dsp:nvSpPr>
        <dsp:cNvPr id="0" name=""/>
        <dsp:cNvSpPr/>
      </dsp:nvSpPr>
      <dsp:spPr>
        <a:xfrm>
          <a:off x="269311" y="1360200"/>
          <a:ext cx="205307" cy="2696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695"/>
              </a:lnTo>
              <a:lnTo>
                <a:pt x="205307" y="26966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96CCBD-230D-44E2-BFA1-B53C90EA1D5E}">
      <dsp:nvSpPr>
        <dsp:cNvPr id="0" name=""/>
        <dsp:cNvSpPr/>
      </dsp:nvSpPr>
      <dsp:spPr>
        <a:xfrm>
          <a:off x="474618" y="3388648"/>
          <a:ext cx="3097227" cy="1336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Información accesible y comprensible</a:t>
          </a:r>
          <a:endParaRPr lang="es-CO" sz="18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74618" y="3388648"/>
        <a:ext cx="3097227" cy="1336495"/>
      </dsp:txXfrm>
    </dsp:sp>
    <dsp:sp modelId="{C1D4E572-9DCE-4195-8B3A-81D6E2A46004}">
      <dsp:nvSpPr>
        <dsp:cNvPr id="0" name=""/>
        <dsp:cNvSpPr/>
      </dsp:nvSpPr>
      <dsp:spPr>
        <a:xfrm>
          <a:off x="3767487" y="23704"/>
          <a:ext cx="2672991" cy="13364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Transparencia Pasiva</a:t>
          </a:r>
          <a:endParaRPr lang="es-CO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767487" y="23704"/>
        <a:ext cx="2672991" cy="1336495"/>
      </dsp:txXfrm>
    </dsp:sp>
    <dsp:sp modelId="{511F777B-024D-4BBD-B80E-B2CCB7AD8C05}">
      <dsp:nvSpPr>
        <dsp:cNvPr id="0" name=""/>
        <dsp:cNvSpPr/>
      </dsp:nvSpPr>
      <dsp:spPr>
        <a:xfrm>
          <a:off x="4034786" y="1360200"/>
          <a:ext cx="267299" cy="1002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371"/>
              </a:lnTo>
              <a:lnTo>
                <a:pt x="267299" y="10023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ABBD8-447E-4402-A195-D9DCADECFFC8}">
      <dsp:nvSpPr>
        <dsp:cNvPr id="0" name=""/>
        <dsp:cNvSpPr/>
      </dsp:nvSpPr>
      <dsp:spPr>
        <a:xfrm>
          <a:off x="4302085" y="1694324"/>
          <a:ext cx="3883899" cy="1336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Las personas  </a:t>
          </a: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realizan solicitudes de información</a:t>
          </a: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 y el </a:t>
          </a: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Estado esta obligado </a:t>
          </a: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a responder</a:t>
          </a:r>
          <a:endParaRPr lang="es-CO" sz="18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02085" y="1694324"/>
        <a:ext cx="3883899" cy="1336495"/>
      </dsp:txXfrm>
    </dsp:sp>
    <dsp:sp modelId="{810633BE-2C83-4E0C-AD0C-6E724BA98482}">
      <dsp:nvSpPr>
        <dsp:cNvPr id="0" name=""/>
        <dsp:cNvSpPr/>
      </dsp:nvSpPr>
      <dsp:spPr>
        <a:xfrm>
          <a:off x="4034786" y="1360200"/>
          <a:ext cx="267299" cy="2672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2991"/>
              </a:lnTo>
              <a:lnTo>
                <a:pt x="267299" y="26729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0FC45-5E17-495C-9848-A07F075278DB}">
      <dsp:nvSpPr>
        <dsp:cNvPr id="0" name=""/>
        <dsp:cNvSpPr/>
      </dsp:nvSpPr>
      <dsp:spPr>
        <a:xfrm>
          <a:off x="4302085" y="3364943"/>
          <a:ext cx="3940310" cy="1336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Explicación de la negativa</a:t>
          </a: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es-CO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y existencia de  procedimientos rápidos y efectivos</a:t>
          </a:r>
          <a:endParaRPr lang="es-CO" sz="18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302085" y="3364943"/>
        <a:ext cx="3940310" cy="133649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9B2FC0-5535-4822-8126-336371309035}">
      <dsp:nvSpPr>
        <dsp:cNvPr id="0" name=""/>
        <dsp:cNvSpPr/>
      </dsp:nvSpPr>
      <dsp:spPr>
        <a:xfrm>
          <a:off x="1209509" y="0"/>
          <a:ext cx="2909573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1. Deben estar establecidas por la ley (No decretos o resoluciones)</a:t>
          </a:r>
          <a:endParaRPr lang="es-CO" sz="18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209509" y="0"/>
        <a:ext cx="2909573" cy="1080120"/>
      </dsp:txXfrm>
    </dsp:sp>
    <dsp:sp modelId="{61194F19-BF62-4E60-BDE3-3992791F605D}">
      <dsp:nvSpPr>
        <dsp:cNvPr id="0" name=""/>
        <dsp:cNvSpPr/>
      </dsp:nvSpPr>
      <dsp:spPr>
        <a:xfrm rot="5400000">
          <a:off x="2461773" y="1107123"/>
          <a:ext cx="405045" cy="4860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2461773" y="1107123"/>
        <a:ext cx="405045" cy="486054"/>
      </dsp:txXfrm>
    </dsp:sp>
    <dsp:sp modelId="{646D39A8-5869-41EC-A020-455ED0B3E209}">
      <dsp:nvSpPr>
        <dsp:cNvPr id="0" name=""/>
        <dsp:cNvSpPr/>
      </dsp:nvSpPr>
      <dsp:spPr>
        <a:xfrm>
          <a:off x="1209509" y="1620180"/>
          <a:ext cx="2909573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2. Deben tener un objetivo legítimo</a:t>
          </a:r>
          <a:endParaRPr lang="es-CO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209509" y="1620180"/>
        <a:ext cx="2909573" cy="1080120"/>
      </dsp:txXfrm>
    </dsp:sp>
    <dsp:sp modelId="{40980683-4B01-459E-81E9-93D6B385C01C}">
      <dsp:nvSpPr>
        <dsp:cNvPr id="0" name=""/>
        <dsp:cNvSpPr/>
      </dsp:nvSpPr>
      <dsp:spPr>
        <a:xfrm rot="5400000">
          <a:off x="2461773" y="2727303"/>
          <a:ext cx="405044" cy="4860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 rot="5400000">
        <a:off x="2461773" y="2727303"/>
        <a:ext cx="405044" cy="486054"/>
      </dsp:txXfrm>
    </dsp:sp>
    <dsp:sp modelId="{B53737AC-96DB-4E06-9B82-490B2ADFFD99}">
      <dsp:nvSpPr>
        <dsp:cNvPr id="0" name=""/>
        <dsp:cNvSpPr/>
      </dsp:nvSpPr>
      <dsp:spPr>
        <a:xfrm>
          <a:off x="1209509" y="3240360"/>
          <a:ext cx="2909573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3. Deben ser necesarias en una sociedad democrática</a:t>
          </a:r>
          <a:endParaRPr lang="es-CO" sz="20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209509" y="3240360"/>
        <a:ext cx="2909573" cy="1080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EF782-A996-446B-84DF-E549CCADC58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78BA1-51BB-485B-89AC-9DC21DAC9981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60A87-7962-4986-9FCA-A6C3BD510711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4C4B-D11C-488B-AE86-9D04BB3C5F5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dirty="0" smtClean="0">
              <a:ea typeface="ＭＳ Ｐゴシック" pitchFamily="34" charset="-128"/>
            </a:endParaRPr>
          </a:p>
        </p:txBody>
      </p:sp>
      <p:sp>
        <p:nvSpPr>
          <p:cNvPr id="5124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D1A87A5A-D595-4086-92F2-36A48AB8DFAA}" type="slidenum">
              <a:rPr lang="es-CO" altLang="es-CO">
                <a:latin typeface="Calibri" pitchFamily="34" charset="0"/>
              </a:rPr>
              <a:pPr/>
              <a:t>23</a:t>
            </a:fld>
            <a:endParaRPr lang="es-CO" altLang="es-CO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CO" dirty="0" smtClean="0">
                <a:ea typeface="ＭＳ Ｐゴシック" pitchFamily="34" charset="-128"/>
              </a:rPr>
              <a:t>- El proyecto de ley  contiene los principios básicos para garantizar el derecho de acceso a la información: concepto del derecho, ámbito de aplicación, contenido de la información, excepciones  y garantía y promoción del derecho.</a:t>
            </a:r>
            <a:endParaRPr lang="en-US" dirty="0" smtClean="0">
              <a:ea typeface="ＭＳ Ｐゴシック" pitchFamily="34" charset="-128"/>
            </a:endParaRPr>
          </a:p>
          <a:p>
            <a:pPr>
              <a:buFontTx/>
              <a:buChar char="-"/>
            </a:pPr>
            <a:r>
              <a:rPr lang="es-CO" dirty="0" smtClean="0">
                <a:ea typeface="ＭＳ Ｐゴシック" pitchFamily="34" charset="-128"/>
              </a:rPr>
              <a:t>En relación con el marco conceptual, se logra el reconocimiento independiente  y autónomo del derecho de acceso a la información pública, así como la consagración del principio de máxima publicidad para titular universal como criterio central del cual se desprenden otros principios como el de buena fe y otras reglas propias y separadas de las del derecho de petición.</a:t>
            </a:r>
          </a:p>
          <a:p>
            <a:pPr>
              <a:buFontTx/>
              <a:buChar char="-"/>
            </a:pPr>
            <a:r>
              <a:rPr lang="es-CO" dirty="0" smtClean="0">
                <a:ea typeface="ＭＳ Ｐゴシック" pitchFamily="34" charset="-128"/>
              </a:rPr>
              <a:t> Otro aspecto positivo del proyecto es cómo funciona la reserva de  información para evitar la discrecionalidad que hoy nos rige. Hoy existe dispersión normativa con secreto fácil y sin exigencia de motivación o pruebas sobre los temas más disímiles incluidos los datos de petroleras y las actas del consejo de ministros. Con una interpretación integral de la nueva norma (artículos 18, 19 y 29), la carga de la prueba para negar el acceso la tendría quién quiere aplicar una reserva y además deberá cumplir tres requisitos: (1) la información reservada o confidencial sólo puede referirse a objetivos legítimos previamente definidos por esta norma estatutaria, (2) tiene que estar consagrada en dicha calidad en una ley distinta de la norma estatutaria o en la Constitución y (3) el rechazo deberá basarse en razones y pruebas que fundamenten y contribuyan a una ponderación de la cual se derive que la revelación causaría un daño presente, probable y específico que exceda el interés público que representa el acceso a la información pública.  </a:t>
            </a:r>
            <a:endParaRPr lang="en-US" dirty="0" smtClean="0">
              <a:ea typeface="ＭＳ Ｐゴシック" pitchFamily="34" charset="-128"/>
            </a:endParaRPr>
          </a:p>
          <a:p>
            <a:pPr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C42A08-2667-44E4-BEBC-451B3954BD7B}" type="slidenum">
              <a:rPr lang="es-CO" smtClean="0"/>
              <a:pPr/>
              <a:t>24</a:t>
            </a:fld>
            <a:endParaRPr 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47F4E-4781-4D89-B446-7B44DE550D42}" type="slidenum">
              <a:rPr lang="es-CO" smtClean="0"/>
              <a:pPr/>
              <a:t>26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65789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FE098-C436-451A-ABEC-B9B0AD49CE82}" type="slidenum">
              <a:rPr lang="es-CO" smtClean="0"/>
              <a:pPr/>
              <a:t>29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>
          <a:xfrm>
            <a:off x="0" y="0"/>
            <a:ext cx="9144000" cy="5661248"/>
          </a:xfrm>
          <a:prstGeom prst="rect">
            <a:avLst/>
          </a:prstGeom>
          <a:solidFill>
            <a:srgbClr val="019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16 Forma libre"/>
          <p:cNvSpPr/>
          <p:nvPr userDrawn="1"/>
        </p:nvSpPr>
        <p:spPr>
          <a:xfrm>
            <a:off x="0" y="5243138"/>
            <a:ext cx="9144000" cy="49011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912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912 h 10000"/>
              <a:gd name="connsiteX0" fmla="*/ 0 w 10000"/>
              <a:gd name="connsiteY0" fmla="*/ 0 h 8088"/>
              <a:gd name="connsiteX1" fmla="*/ 10000 w 10000"/>
              <a:gd name="connsiteY1" fmla="*/ 5188 h 8088"/>
              <a:gd name="connsiteX2" fmla="*/ 10000 w 10000"/>
              <a:gd name="connsiteY2" fmla="*/ 8088 h 8088"/>
              <a:gd name="connsiteX3" fmla="*/ 0 w 10000"/>
              <a:gd name="connsiteY3" fmla="*/ 8088 h 8088"/>
              <a:gd name="connsiteX4" fmla="*/ 0 w 10000"/>
              <a:gd name="connsiteY4" fmla="*/ 0 h 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088">
                <a:moveTo>
                  <a:pt x="0" y="0"/>
                </a:moveTo>
                <a:lnTo>
                  <a:pt x="10000" y="5188"/>
                </a:lnTo>
                <a:lnTo>
                  <a:pt x="10000" y="8088"/>
                </a:lnTo>
                <a:lnTo>
                  <a:pt x="0" y="8088"/>
                </a:lnTo>
                <a:lnTo>
                  <a:pt x="0" y="0"/>
                </a:lnTo>
                <a:close/>
              </a:path>
            </a:pathLst>
          </a:custGeom>
          <a:solidFill>
            <a:srgbClr val="FBE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GillSans Condensed" pitchFamily="34" charset="0"/>
            </a:endParaRPr>
          </a:p>
        </p:txBody>
      </p:sp>
      <p:sp>
        <p:nvSpPr>
          <p:cNvPr id="18" name="17 Forma libre"/>
          <p:cNvSpPr/>
          <p:nvPr userDrawn="1"/>
        </p:nvSpPr>
        <p:spPr>
          <a:xfrm flipH="1">
            <a:off x="7016" y="6525344"/>
            <a:ext cx="9144000" cy="317528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1912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1912 h 10000"/>
              <a:gd name="connsiteX0" fmla="*/ 0 w 10000"/>
              <a:gd name="connsiteY0" fmla="*/ 0 h 8088"/>
              <a:gd name="connsiteX1" fmla="*/ 10000 w 10000"/>
              <a:gd name="connsiteY1" fmla="*/ 5188 h 8088"/>
              <a:gd name="connsiteX2" fmla="*/ 10000 w 10000"/>
              <a:gd name="connsiteY2" fmla="*/ 8088 h 8088"/>
              <a:gd name="connsiteX3" fmla="*/ 0 w 10000"/>
              <a:gd name="connsiteY3" fmla="*/ 8088 h 8088"/>
              <a:gd name="connsiteX4" fmla="*/ 0 w 10000"/>
              <a:gd name="connsiteY4" fmla="*/ 0 h 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088">
                <a:moveTo>
                  <a:pt x="0" y="0"/>
                </a:moveTo>
                <a:lnTo>
                  <a:pt x="10000" y="5188"/>
                </a:lnTo>
                <a:lnTo>
                  <a:pt x="10000" y="8088"/>
                </a:lnTo>
                <a:lnTo>
                  <a:pt x="0" y="8088"/>
                </a:lnTo>
                <a:lnTo>
                  <a:pt x="0" y="0"/>
                </a:lnTo>
                <a:close/>
              </a:path>
            </a:pathLst>
          </a:custGeom>
          <a:solidFill>
            <a:srgbClr val="FBE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 Título"/>
          <p:cNvSpPr txBox="1">
            <a:spLocks/>
          </p:cNvSpPr>
          <p:nvPr userDrawn="1"/>
        </p:nvSpPr>
        <p:spPr>
          <a:xfrm>
            <a:off x="609600" y="3429000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illSans Condensed" pitchFamily="34" charset="0"/>
              <a:ea typeface="+mj-ea"/>
              <a:cs typeface="+mj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1670943"/>
            <a:ext cx="7772400" cy="1470025"/>
          </a:xfrm>
        </p:spPr>
        <p:txBody>
          <a:bodyPr>
            <a:normAutofit/>
          </a:bodyPr>
          <a:lstStyle>
            <a:lvl1pPr>
              <a:defRPr sz="6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Sans Condensed" pitchFamily="34" charset="0"/>
              </a:defRPr>
            </a:lvl1pPr>
          </a:lstStyle>
          <a:p>
            <a:r>
              <a:rPr lang="es-ES" dirty="0" smtClean="0"/>
              <a:t>TÍTULO DE LA PRESENTACIÓN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1371600" y="4293096"/>
            <a:ext cx="6400800" cy="625624"/>
          </a:xfrm>
        </p:spPr>
        <p:txBody>
          <a:bodyPr/>
          <a:lstStyle>
            <a:lvl1pPr marL="0" indent="0" algn="ctr">
              <a:buNone/>
              <a:defRPr>
                <a:solidFill>
                  <a:srgbClr val="FBEE3F"/>
                </a:solidFill>
                <a:latin typeface="GillSans Condens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04 de diciembre de 2014</a:t>
            </a:r>
            <a:endParaRPr lang="es-CO" dirty="0"/>
          </a:p>
        </p:txBody>
      </p:sp>
      <p:pic>
        <p:nvPicPr>
          <p:cNvPr id="20" name="19 Imagen" descr="TRANS SIN 1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5812718"/>
            <a:ext cx="2304256" cy="7969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6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093296"/>
            <a:ext cx="9324528" cy="7775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7" name="6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093296"/>
            <a:ext cx="9324528" cy="7775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Sans Condensed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illSans Condensed" pitchFamily="34" charset="0"/>
              </a:defRPr>
            </a:lvl1pPr>
            <a:lvl2pPr>
              <a:defRPr>
                <a:latin typeface="GillSans Condensed" pitchFamily="34" charset="0"/>
              </a:defRPr>
            </a:lvl2pPr>
            <a:lvl3pPr>
              <a:defRPr>
                <a:latin typeface="GillSans Condensed" pitchFamily="34" charset="0"/>
              </a:defRPr>
            </a:lvl3pPr>
            <a:lvl4pPr>
              <a:defRPr>
                <a:latin typeface="GillSans Condensed" pitchFamily="34" charset="0"/>
              </a:defRPr>
            </a:lvl4pPr>
            <a:lvl5pPr>
              <a:defRPr>
                <a:latin typeface="GillSans Condensed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pic>
        <p:nvPicPr>
          <p:cNvPr id="7" name="6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093296"/>
            <a:ext cx="9324528" cy="7775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7" name="6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165304"/>
            <a:ext cx="9324528" cy="705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8" name="7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165304"/>
            <a:ext cx="9324528" cy="705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10" name="9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37312"/>
            <a:ext cx="9324528" cy="620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6" name="5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165304"/>
            <a:ext cx="9324528" cy="705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5" name="4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237312"/>
            <a:ext cx="9324528" cy="633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8" name="7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237312"/>
            <a:ext cx="9324528" cy="633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1BE795-0243-43CE-B275-1FCD869B74B8}" type="datetimeFigureOut">
              <a:rPr lang="es-CO" smtClean="0"/>
              <a:pPr/>
              <a:t>03/06/2015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5C4AFF-D07A-4444-9A19-8F9FEA5DC324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8" name="7 Imagen" descr="Imagen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2879" y="6237312"/>
            <a:ext cx="9324528" cy="63356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19CE1"/>
          </a:solidFill>
          <a:effectLst/>
          <a:latin typeface="GillSans Condense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GillSans Condense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GillSans Condense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illSans Condense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illSans Condense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GillSans Condense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Título"/>
          <p:cNvSpPr>
            <a:spLocks noGrp="1"/>
          </p:cNvSpPr>
          <p:nvPr>
            <p:ph type="ctrTitle"/>
          </p:nvPr>
        </p:nvSpPr>
        <p:spPr>
          <a:xfrm>
            <a:off x="3419872" y="1196752"/>
            <a:ext cx="5328592" cy="2232249"/>
          </a:xfrm>
        </p:spPr>
        <p:txBody>
          <a:bodyPr>
            <a:noAutofit/>
          </a:bodyPr>
          <a:lstStyle/>
          <a:p>
            <a:r>
              <a:rPr lang="es-CO" sz="4800" b="1" dirty="0" smtClean="0"/>
              <a:t>El acceso a la información pública </a:t>
            </a:r>
            <a:br>
              <a:rPr lang="es-CO" sz="4800" b="1" dirty="0" smtClean="0"/>
            </a:br>
            <a:r>
              <a:rPr lang="es-CO" sz="4800" b="1" dirty="0" smtClean="0"/>
              <a:t>como derecho fundamental</a:t>
            </a:r>
            <a:br>
              <a:rPr lang="es-CO" sz="4800" b="1" dirty="0" smtClean="0"/>
            </a:br>
            <a:endParaRPr lang="es-CO" sz="4800" b="1" dirty="0">
              <a:latin typeface="GillSans Condensed" pitchFamily="34" charset="0"/>
            </a:endParaRPr>
          </a:p>
        </p:txBody>
      </p:sp>
      <p:sp>
        <p:nvSpPr>
          <p:cNvPr id="16" name="15 Subtítulo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6400800" cy="936104"/>
          </a:xfrm>
        </p:spPr>
        <p:txBody>
          <a:bodyPr>
            <a:noAutofit/>
          </a:bodyPr>
          <a:lstStyle/>
          <a:p>
            <a:pPr algn="r"/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 Paulina Sabbagh A. </a:t>
            </a:r>
          </a:p>
          <a:p>
            <a:pPr algn="r"/>
            <a:r>
              <a:rPr lang="es-CO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Coordinadora -Transparencia en la gestión pública</a:t>
            </a:r>
          </a:p>
          <a:p>
            <a:pPr algn="r"/>
            <a:endParaRPr lang="es-CO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Sans Condensed" pitchFamily="34" charset="0"/>
            </a:endParaRPr>
          </a:p>
        </p:txBody>
      </p:sp>
      <p:pic>
        <p:nvPicPr>
          <p:cNvPr id="4" name="Picture 2" descr="https://scontent-mia.xx.fbcdn.net/hphotos-xfp1/v/t1.0-9/10849888_10152821185755155_6155553482671471671_n.png?oh=b6dfe91ebdb519c2cebf3e0924b5c377&amp;oe=55A679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290332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/>
        </p:nvGraphicFramePr>
        <p:xfrm>
          <a:off x="2987824" y="764704"/>
          <a:ext cx="5951984" cy="485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467544" y="1484784"/>
            <a:ext cx="23042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O" altLang="es-CO" sz="2000" dirty="0" smtClean="0">
                <a:ea typeface="ＭＳ Ｐゴシック" pitchFamily="34" charset="-128"/>
              </a:rPr>
              <a:t>El </a:t>
            </a:r>
            <a:r>
              <a:rPr lang="es-CO" altLang="es-CO" sz="2000" b="1" dirty="0" smtClean="0">
                <a:solidFill>
                  <a:srgbClr val="019C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derecho de acceso a la información es un derecho humano fundamental </a:t>
            </a:r>
            <a:r>
              <a:rPr lang="es-CO" altLang="es-CO" sz="2000" dirty="0" smtClean="0">
                <a:ea typeface="ＭＳ Ｐゴシック" pitchFamily="34" charset="-128"/>
              </a:rPr>
              <a:t>protegido por los artículos 13 de la Convención Americana y 19 de la Declaración Universal de Derecho Humanos</a:t>
            </a:r>
          </a:p>
          <a:p>
            <a:pPr algn="just"/>
            <a:endParaRPr lang="es-C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4" y="621269"/>
            <a:ext cx="622818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Principios sobre el derecho de acceso a la información elaborados por el Comité Jurídico Interamericano en la resolución CJI/RES.147 (LXXIII-o/08) en Río de Janeiro, Brasil, el 7 de agosto de 2008;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Resolución de la Asamblea General de la OEA AG/RES 1932 (XXXIII-O-03) sobre Acceso a la Información Pública:  Fortalecimiento de la Democracia; principios del derecho a saber que elaboró la organización Artículo XIX y que fueran refrendados por </a:t>
            </a:r>
            <a:r>
              <a:rPr kumimoji="0" lang="es-ES_tradn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Abid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_tradn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Hussain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Relator Especial de Naciones Unidas para la Libertad de Opinión y Expresión de la OEA (Informe de 1999, volumen III del Informe de la Comisión Interamericana de Derechos Humanos) OAS;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Declaración de Chapultepec;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Principios de Johannesburgo sobre la Seguridad Nacional, la Libertad de Expresión y el Acceso a la Información aprobados el 1 de octubre de 1995;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Principios de Lima de 16 de noviembre de 2000;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Declaración de Nuevo León Cumbre Extraordinaria de las Américas, Monterrey, 2004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Corte I.D.H., </a:t>
            </a:r>
            <a:r>
              <a:rPr kumimoji="0" lang="es-ES_tradnl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Caso Claude Reyes y otros. 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Sentencia de 19 de septiembre de 2006. Serie C No. 151, </a:t>
            </a:r>
            <a:r>
              <a:rPr kumimoji="0" lang="es-ES_tradn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párrs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76 y 78. Ver también: Corte I.D.H</a:t>
            </a:r>
            <a:r>
              <a:rPr kumimoji="0" lang="es-ES_tradnl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., Caso López Álvarez Vs. Honduras. 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Sentencia de 1 de febrero de 2006. Serie C No. 141, párr. 77;</a:t>
            </a:r>
            <a:r>
              <a:rPr kumimoji="0" lang="es-ES_tradnl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y Corte I.D.H., </a:t>
            </a:r>
            <a:r>
              <a:rPr kumimoji="0" lang="es-ES_tradnl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Caso Herrera Ulloa Vs. Costa Rica. 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Sentencia de 2 de julio de 2004. Serie C No. 107</a:t>
            </a:r>
            <a:r>
              <a:rPr kumimoji="0" lang="es-ES_tradnl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s-ES_trad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párr. 108.</a:t>
            </a:r>
            <a:endParaRPr kumimoji="0" lang="es-ES_tradn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285293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es un tema nuevo en la región </a:t>
            </a:r>
            <a:endParaRPr lang="es-CO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7416824" cy="86409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s-CO" sz="3200" dirty="0" smtClean="0">
                <a:latin typeface="+mn-lt"/>
              </a:rPr>
              <a:t>¿Para qué sirve el derecho de acceso  a la información?</a:t>
            </a:r>
            <a:endParaRPr lang="es-ES" sz="3200" dirty="0">
              <a:latin typeface="+mn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57620" y="1579632"/>
            <a:ext cx="457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91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Fortalecer la democracia representativa y participativa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91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Promueve el buen gobierno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Facilitar el ejercicio de una ciudadanía activa: herramienta control social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Garantizar un debate vigoroso sobre lo público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Contribuir a la gestión gubernamental transparente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Promueve la transparencia y libre circulación de ideas</a:t>
            </a:r>
          </a:p>
          <a:p>
            <a:pPr marL="514350" lvl="0" indent="-5143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latin typeface="Calibri" pitchFamily="34" charset="0"/>
              </a:rPr>
              <a:t>Facilitar el mercado de información libre y simétrico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24955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13"/>
          <p:cNvGraphicFramePr/>
          <p:nvPr/>
        </p:nvGraphicFramePr>
        <p:xfrm>
          <a:off x="0" y="260648"/>
          <a:ext cx="60121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4"/>
          <p:cNvSpPr txBox="1"/>
          <p:nvPr/>
        </p:nvSpPr>
        <p:spPr>
          <a:xfrm>
            <a:off x="6156176" y="404664"/>
            <a:ext cx="2786082" cy="4608512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tx2"/>
                </a:solidFill>
              </a:rPr>
              <a:t>Adecuar y fortalecer el marco regulatorio relacionado con el acceso a la información, impacta directamente en la promoción de prácticas favorables a la eficiencia administrativa y robustecimiento de la cultura democrática a través de más transparencia, participación ciudadana, rendición de cuentas y control social ciudadano</a:t>
            </a:r>
            <a:endParaRPr lang="es-CO" dirty="0">
              <a:solidFill>
                <a:schemeClr val="tx2"/>
              </a:solidFill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2915816" y="3717032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bajo"/>
          <p:cNvSpPr/>
          <p:nvPr/>
        </p:nvSpPr>
        <p:spPr>
          <a:xfrm rot="5400000">
            <a:off x="1835696" y="2564904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abajo"/>
          <p:cNvSpPr/>
          <p:nvPr/>
        </p:nvSpPr>
        <p:spPr>
          <a:xfrm rot="16200000">
            <a:off x="3995936" y="2636912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abajo"/>
          <p:cNvSpPr/>
          <p:nvPr/>
        </p:nvSpPr>
        <p:spPr>
          <a:xfrm rot="10800000">
            <a:off x="2843808" y="1556792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1187624" y="5517232"/>
            <a:ext cx="7000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CO" dirty="0" smtClean="0"/>
              <a:t>Limitar el acceso a la información pública, va en detrimento de todo esto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Subtítulo"/>
          <p:cNvSpPr txBox="1">
            <a:spLocks/>
          </p:cNvSpPr>
          <p:nvPr/>
        </p:nvSpPr>
        <p:spPr>
          <a:xfrm>
            <a:off x="5724128" y="3429000"/>
            <a:ext cx="2571768" cy="128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s-CO" sz="2000" dirty="0" smtClean="0">
                <a:latin typeface="Calibri" pitchFamily="34" charset="0"/>
              </a:rPr>
              <a:t>E</a:t>
            </a:r>
            <a:r>
              <a:rPr kumimoji="0" lang="es-CO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ducación</a:t>
            </a:r>
            <a:r>
              <a:rPr kumimoji="0" lang="es-CO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endParaRPr lang="es-CO" sz="2000" dirty="0" smtClean="0">
              <a:latin typeface="Calibri" pitchFamily="34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Salud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s-C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Acceso a la justicia</a:t>
            </a:r>
            <a:endParaRPr kumimoji="0" lang="es-CO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74320">
              <a:spcBef>
                <a:spcPct val="0"/>
              </a:spcBef>
              <a:buClr>
                <a:schemeClr val="accent1"/>
              </a:buClr>
              <a:buSzPct val="85000"/>
              <a:defRPr/>
            </a:pPr>
            <a:r>
              <a:rPr lang="es-CO" sz="2800" dirty="0" smtClean="0">
                <a:solidFill>
                  <a:srgbClr val="019CE1"/>
                </a:solidFill>
                <a:ea typeface="+mj-ea"/>
                <a:cs typeface="+mj-cs"/>
              </a:rPr>
              <a:t>Como derecho y como instrumento y garante de otros derechos: soporte Estado Social de Derecho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1115616" y="1484784"/>
            <a:ext cx="2571768" cy="92869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indent="-274320" algn="ctr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lang="es-CO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Derechos políticos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83568" y="2636912"/>
            <a:ext cx="3429024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sz="2000" dirty="0" smtClean="0">
                <a:latin typeface="Calibri" pitchFamily="34" charset="0"/>
              </a:rPr>
              <a:t>Financiación, voto informado, y conflicto de intereses</a:t>
            </a:r>
          </a:p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sz="2000" dirty="0" smtClean="0">
                <a:latin typeface="Calibri" pitchFamily="34" charset="0"/>
              </a:rPr>
              <a:t>Seguimiento a planes, programas y políticas </a:t>
            </a:r>
          </a:p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sz="2000" dirty="0" smtClean="0">
                <a:latin typeface="Calibri" pitchFamily="34" charset="0"/>
              </a:rPr>
              <a:t>Conocimiento sobre las formas de gobierno, sus desarrollos y alcances</a:t>
            </a:r>
          </a:p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sz="2000" dirty="0" smtClean="0">
                <a:latin typeface="Calibri" pitchFamily="34" charset="0"/>
              </a:rPr>
              <a:t>Control social y político, fiscalización de autoridades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652120" y="1484784"/>
            <a:ext cx="2571768" cy="92869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lang="es-CO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Derechos Económicos y Sociales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539552" y="1196752"/>
          <a:ext cx="806489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611560" y="188640"/>
            <a:ext cx="7572428" cy="553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indent="-27432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r>
              <a:rPr lang="es-CO" sz="3200" dirty="0" smtClean="0">
                <a:solidFill>
                  <a:srgbClr val="019CE1"/>
                </a:solidFill>
                <a:ea typeface="+mj-ea"/>
                <a:cs typeface="+mj-cs"/>
              </a:rPr>
              <a:t>Principios del Derecho de acceso a la información pública</a:t>
            </a:r>
            <a:endParaRPr lang="es-ES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251520" y="2564904"/>
            <a:ext cx="2376264" cy="125152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xmlns="" val="1516541319"/>
              </p:ext>
            </p:extLst>
          </p:nvPr>
        </p:nvGraphicFramePr>
        <p:xfrm>
          <a:off x="1907704" y="260648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251520" y="1988840"/>
            <a:ext cx="2304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s-CO" altLang="es-CO" sz="2800" dirty="0" smtClean="0">
                <a:solidFill>
                  <a:srgbClr val="019CE1"/>
                </a:solidFill>
                <a:ea typeface="+mj-ea"/>
                <a:cs typeface="+mj-cs"/>
              </a:rPr>
              <a:t>¿Cuál es el rol del Estado para garantizar este derecho?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Título"/>
          <p:cNvSpPr txBox="1">
            <a:spLocks/>
          </p:cNvSpPr>
          <p:nvPr/>
        </p:nvSpPr>
        <p:spPr>
          <a:xfrm>
            <a:off x="251520" y="0"/>
            <a:ext cx="8663186" cy="620688"/>
          </a:xfrm>
          <a:prstGeom prst="rect">
            <a:avLst/>
          </a:prstGeom>
          <a:noFill/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es-CO" altLang="es-CO" sz="2800" dirty="0" smtClean="0">
                <a:solidFill>
                  <a:srgbClr val="019CE1"/>
                </a:solidFill>
                <a:ea typeface="+mj-ea"/>
                <a:cs typeface="+mj-cs"/>
              </a:rPr>
              <a:t>¿Cuáles son las obligaciones del Estado para garantizar este derecho?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857224" y="1378388"/>
            <a:ext cx="2214578" cy="2571768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/>
              <a:t>Obligación de responder de manera oportuna, completa y accesible a las solicitudes</a:t>
            </a:r>
            <a:endParaRPr lang="es-ES" sz="2000" b="1" dirty="0"/>
          </a:p>
        </p:txBody>
      </p:sp>
      <p:sp>
        <p:nvSpPr>
          <p:cNvPr id="10" name="9 Elipse"/>
          <p:cNvSpPr/>
          <p:nvPr/>
        </p:nvSpPr>
        <p:spPr>
          <a:xfrm>
            <a:off x="357158" y="1092636"/>
            <a:ext cx="785818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1</a:t>
            </a:r>
            <a:endParaRPr lang="es-ES" sz="5400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786182" y="1378388"/>
            <a:ext cx="2214578" cy="2571768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/>
              <a:t>Obligación de contar con un recurso que permita la satisfacción del derecho</a:t>
            </a:r>
            <a:endParaRPr lang="es-ES" sz="2000" b="1" dirty="0" smtClean="0"/>
          </a:p>
        </p:txBody>
      </p:sp>
      <p:sp>
        <p:nvSpPr>
          <p:cNvPr id="21" name="20 Elipse"/>
          <p:cNvSpPr/>
          <p:nvPr/>
        </p:nvSpPr>
        <p:spPr>
          <a:xfrm>
            <a:off x="3286116" y="1092636"/>
            <a:ext cx="714380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2</a:t>
            </a:r>
            <a:endParaRPr lang="es-ES" sz="5400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6715140" y="1378388"/>
            <a:ext cx="2214578" cy="2500330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/>
              <a:t>Obligación de contar con un recurso judicial idóneo y efectivo para la revisión de las negativas de entrega</a:t>
            </a:r>
            <a:endParaRPr lang="es-ES" sz="2000" b="1" dirty="0" smtClean="0"/>
          </a:p>
        </p:txBody>
      </p:sp>
      <p:sp>
        <p:nvSpPr>
          <p:cNvPr id="25" name="24 Elipse"/>
          <p:cNvSpPr/>
          <p:nvPr/>
        </p:nvSpPr>
        <p:spPr>
          <a:xfrm>
            <a:off x="6215074" y="1092636"/>
            <a:ext cx="714380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3</a:t>
            </a:r>
            <a:endParaRPr lang="es-ES" sz="5400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3143240" y="4521660"/>
            <a:ext cx="3643338" cy="1571636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/>
              <a:t>Obligación de transparencia activa</a:t>
            </a:r>
            <a:endParaRPr lang="es-ES" sz="2000" b="1" dirty="0" smtClean="0"/>
          </a:p>
        </p:txBody>
      </p:sp>
      <p:sp>
        <p:nvSpPr>
          <p:cNvPr id="32" name="31 Elipse"/>
          <p:cNvSpPr/>
          <p:nvPr/>
        </p:nvSpPr>
        <p:spPr>
          <a:xfrm>
            <a:off x="2643174" y="4235908"/>
            <a:ext cx="785818" cy="730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4</a:t>
            </a:r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 redondeado"/>
          <p:cNvSpPr/>
          <p:nvPr/>
        </p:nvSpPr>
        <p:spPr>
          <a:xfrm>
            <a:off x="857224" y="1338488"/>
            <a:ext cx="2214578" cy="2571768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latin typeface="Arial Narrow" pitchFamily="34" charset="0"/>
              </a:rPr>
              <a:t>Obligación de producir o capturar información</a:t>
            </a:r>
            <a:endParaRPr lang="es-ES" sz="2000" b="1" dirty="0" smtClean="0">
              <a:latin typeface="Arial Narrow" pitchFamily="34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357158" y="1052736"/>
            <a:ext cx="785818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5</a:t>
            </a:r>
            <a:endParaRPr lang="es-ES" sz="5400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786182" y="1338488"/>
            <a:ext cx="2214578" cy="2571768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latin typeface="Arial Narrow" pitchFamily="34" charset="0"/>
              </a:rPr>
              <a:t>Obligación de generar una cultura de transparencia</a:t>
            </a:r>
            <a:endParaRPr lang="es-ES" sz="2000" b="1" dirty="0" smtClean="0">
              <a:latin typeface="Arial Narrow" pitchFamily="34" charset="0"/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3286116" y="1052736"/>
            <a:ext cx="714380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6</a:t>
            </a:r>
            <a:endParaRPr lang="es-ES" sz="5400" dirty="0"/>
          </a:p>
        </p:txBody>
      </p:sp>
      <p:sp>
        <p:nvSpPr>
          <p:cNvPr id="24" name="23 Rectángulo redondeado"/>
          <p:cNvSpPr/>
          <p:nvPr/>
        </p:nvSpPr>
        <p:spPr>
          <a:xfrm>
            <a:off x="6715140" y="1338488"/>
            <a:ext cx="2214578" cy="2500330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latin typeface="Arial Narrow" pitchFamily="34" charset="0"/>
              </a:rPr>
              <a:t>Obligación de implementación adecuada</a:t>
            </a:r>
            <a:endParaRPr lang="es-ES" sz="2000" b="1" dirty="0" smtClean="0">
              <a:latin typeface="Arial Narrow" pitchFamily="34" charset="0"/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6215074" y="1052736"/>
            <a:ext cx="714380" cy="7143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7</a:t>
            </a:r>
            <a:endParaRPr lang="es-ES" sz="5400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3143240" y="4481760"/>
            <a:ext cx="3643338" cy="1571636"/>
          </a:xfrm>
          <a:prstGeom prst="roundRect">
            <a:avLst/>
          </a:prstGeom>
          <a:solidFill>
            <a:srgbClr val="0070C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latin typeface="Arial Narrow" pitchFamily="34" charset="0"/>
              </a:rPr>
              <a:t>Obligación de adecuar el ordenamiento jurídico</a:t>
            </a:r>
            <a:endParaRPr lang="es-ES" sz="2000" b="1" dirty="0" smtClean="0">
              <a:latin typeface="Arial Narrow" pitchFamily="34" charset="0"/>
            </a:endParaRPr>
          </a:p>
        </p:txBody>
      </p:sp>
      <p:sp>
        <p:nvSpPr>
          <p:cNvPr id="32" name="31 Elipse"/>
          <p:cNvSpPr/>
          <p:nvPr/>
        </p:nvSpPr>
        <p:spPr>
          <a:xfrm>
            <a:off x="2643174" y="4196008"/>
            <a:ext cx="785818" cy="730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5400" dirty="0" smtClean="0"/>
              <a:t>8</a:t>
            </a:r>
            <a:endParaRPr lang="es-ES" sz="5400" dirty="0"/>
          </a:p>
        </p:txBody>
      </p:sp>
      <p:sp>
        <p:nvSpPr>
          <p:cNvPr id="12" name="3 Título"/>
          <p:cNvSpPr txBox="1">
            <a:spLocks/>
          </p:cNvSpPr>
          <p:nvPr/>
        </p:nvSpPr>
        <p:spPr>
          <a:xfrm>
            <a:off x="251520" y="0"/>
            <a:ext cx="8663186" cy="620688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s-CO" altLang="es-CO" sz="2800" dirty="0" smtClean="0">
                <a:solidFill>
                  <a:srgbClr val="019CE1"/>
                </a:solidFill>
                <a:ea typeface="+mj-ea"/>
                <a:cs typeface="+mj-cs"/>
              </a:rPr>
              <a:t>¿Cuáles son las obligaciones del Estado para garantizar este derecho?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683568" y="404664"/>
          <a:ext cx="8244408" cy="47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+mn-lt"/>
              </a:rPr>
              <a:t>Contenido</a:t>
            </a:r>
            <a:endParaRPr lang="es-CO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08823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CO" dirty="0" smtClean="0">
                <a:latin typeface="+mn-lt"/>
              </a:rPr>
              <a:t>La información</a:t>
            </a:r>
          </a:p>
          <a:p>
            <a:pPr marL="514350" indent="-514350">
              <a:buFont typeface="+mj-lt"/>
              <a:buAutoNum type="arabicPeriod"/>
            </a:pPr>
            <a:r>
              <a:rPr lang="es-CO" dirty="0" smtClean="0">
                <a:latin typeface="+mn-lt"/>
              </a:rPr>
              <a:t>El derecho de acceso a la información</a:t>
            </a:r>
          </a:p>
          <a:p>
            <a:pPr marL="514350" indent="-514350">
              <a:buFont typeface="+mj-lt"/>
              <a:buAutoNum type="arabicPeriod"/>
            </a:pPr>
            <a:r>
              <a:rPr lang="es-CO" dirty="0" smtClean="0">
                <a:latin typeface="+mn-lt"/>
              </a:rPr>
              <a:t>La nueva ley -Cambio de paradigma y desafíos.</a:t>
            </a:r>
          </a:p>
          <a:p>
            <a:pPr marL="514350" indent="-514350">
              <a:buFont typeface="+mj-lt"/>
              <a:buAutoNum type="arabicPeriod"/>
            </a:pPr>
            <a:endParaRPr lang="es-CO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-468560" y="1340768"/>
          <a:ext cx="53285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51520" y="188640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s-CO" altLang="es-CO" sz="3200" dirty="0" smtClean="0">
                <a:solidFill>
                  <a:srgbClr val="019CE1"/>
                </a:solidFill>
                <a:ea typeface="+mj-ea"/>
                <a:cs typeface="+mj-cs"/>
              </a:rPr>
              <a:t>Como derecho también tiene restricciones</a:t>
            </a:r>
            <a:endParaRPr lang="es-CO" altLang="es-CO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3923928" y="1412776"/>
            <a:ext cx="936104" cy="4464496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CuadroTexto"/>
          <p:cNvSpPr txBox="1"/>
          <p:nvPr/>
        </p:nvSpPr>
        <p:spPr>
          <a:xfrm>
            <a:off x="4499992" y="1700808"/>
            <a:ext cx="41044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Estrictamente necesarias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existe otro medio para obtener el objetivo.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Conducentes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Coherente para la obtención del objetivo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Proporcionales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s-CO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 beneficio de restringir el derecho debe ser mayor que el beneficio que se obtiene de no restringirlo.</a:t>
            </a:r>
            <a:endParaRPr lang="es-CO" dirty="0" smtClean="0"/>
          </a:p>
          <a:p>
            <a:pPr marL="342900" indent="-342900">
              <a:buFont typeface="+mj-lt"/>
              <a:buAutoNum type="arabicPeriod"/>
            </a:pP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5868144" y="5589240"/>
            <a:ext cx="3096344" cy="58477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Prueba de daño e interés público</a:t>
            </a:r>
            <a:endParaRPr lang="es-CO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CO" sz="4800" dirty="0" smtClean="0"/>
              <a:t>La nueva ley -Cambio de paradigma y desafíos.</a:t>
            </a:r>
            <a:br>
              <a:rPr lang="es-CO" sz="4800" dirty="0" smtClean="0"/>
            </a:b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 txBox="1">
            <a:spLocks/>
          </p:cNvSpPr>
          <p:nvPr/>
        </p:nvSpPr>
        <p:spPr>
          <a:xfrm>
            <a:off x="179512" y="476672"/>
            <a:ext cx="7704856" cy="642934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s-CO" altLang="es-CO" sz="3200" dirty="0" smtClean="0">
                <a:solidFill>
                  <a:srgbClr val="019CE1"/>
                </a:solidFill>
                <a:ea typeface="+mj-ea"/>
                <a:cs typeface="+mj-cs"/>
              </a:rPr>
              <a:t>Problemas de Acceso la información pública en Colombia- Antecedentes</a:t>
            </a:r>
            <a:endParaRPr lang="es-ES" altLang="es-CO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  <p:graphicFrame>
        <p:nvGraphicFramePr>
          <p:cNvPr id="12" name="11 Diagrama"/>
          <p:cNvGraphicFramePr/>
          <p:nvPr/>
        </p:nvGraphicFramePr>
        <p:xfrm>
          <a:off x="827584" y="1340768"/>
          <a:ext cx="763284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Título"/>
          <p:cNvSpPr>
            <a:spLocks noGrp="1"/>
          </p:cNvSpPr>
          <p:nvPr>
            <p:ph type="title"/>
          </p:nvPr>
        </p:nvSpPr>
        <p:spPr>
          <a:xfrm>
            <a:off x="0" y="0"/>
            <a:ext cx="8316416" cy="764704"/>
          </a:xfrm>
          <a:noFill/>
        </p:spPr>
        <p:txBody>
          <a:bodyPr anchor="t">
            <a:noAutofit/>
          </a:bodyPr>
          <a:lstStyle/>
          <a:p>
            <a:pPr algn="l"/>
            <a:r>
              <a:rPr lang="es-CO" altLang="es-CO" sz="3200" dirty="0" smtClean="0">
                <a:latin typeface="+mn-lt"/>
              </a:rPr>
              <a:t>Ley de Transparencia y del Derecho de Acceso a la Información Pública nacional</a:t>
            </a:r>
          </a:p>
        </p:txBody>
      </p:sp>
      <p:sp>
        <p:nvSpPr>
          <p:cNvPr id="4101" name="Rectángulo 1"/>
          <p:cNvSpPr>
            <a:spLocks noChangeArrowheads="1"/>
          </p:cNvSpPr>
          <p:nvPr/>
        </p:nvSpPr>
        <p:spPr bwMode="auto">
          <a:xfrm>
            <a:off x="2646040" y="5147344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ES" altLang="es-CO">
                <a:latin typeface="Arial Narrow" pitchFamily="34" charset="0"/>
              </a:rPr>
              <a:t> </a:t>
            </a:r>
            <a:endParaRPr lang="es-CO" altLang="es-CO">
              <a:latin typeface="Arial Narrow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771800" y="1556792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s-CO" sz="2000" dirty="0" smtClean="0"/>
              <a:t>Con </a:t>
            </a:r>
            <a:r>
              <a:rPr lang="es-CO" sz="2000" dirty="0"/>
              <a:t>esta ley, Colombia se alinea a la </a:t>
            </a:r>
            <a:r>
              <a:rPr lang="es-CO" sz="2000" b="1" dirty="0"/>
              <a:t>tendencia regional</a:t>
            </a:r>
            <a:r>
              <a:rPr lang="es-CO" sz="2000" dirty="0"/>
              <a:t> de legislación sobre el derecho de acceso a la información que lideran México, Chile y más recientemente Brasil</a:t>
            </a:r>
            <a:r>
              <a:rPr lang="es-CO" sz="2000" dirty="0" smtClean="0"/>
              <a:t>.</a:t>
            </a:r>
            <a:endParaRPr lang="es-CO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323528" y="3501008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400" b="1" dirty="0" smtClean="0">
                <a:solidFill>
                  <a:srgbClr val="0092C9"/>
                </a:solidFill>
              </a:rPr>
              <a:t>PROPÓSITO: Regular </a:t>
            </a:r>
            <a:r>
              <a:rPr lang="es-CO" sz="2400" b="1" dirty="0" smtClean="0">
                <a:solidFill>
                  <a:srgbClr val="0092C9"/>
                </a:solidFill>
              </a:rPr>
              <a:t>derecho fundamental de acceso a información pública</a:t>
            </a:r>
          </a:p>
        </p:txBody>
      </p:sp>
      <p:sp>
        <p:nvSpPr>
          <p:cNvPr id="12" name="11 Elipse"/>
          <p:cNvSpPr/>
          <p:nvPr/>
        </p:nvSpPr>
        <p:spPr>
          <a:xfrm>
            <a:off x="539552" y="1196752"/>
            <a:ext cx="1850948" cy="170693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17 Flecha abajo"/>
          <p:cNvSpPr/>
          <p:nvPr/>
        </p:nvSpPr>
        <p:spPr>
          <a:xfrm rot="16200000">
            <a:off x="3563888" y="4149080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8 CuadroTexto"/>
          <p:cNvSpPr txBox="1"/>
          <p:nvPr/>
        </p:nvSpPr>
        <p:spPr>
          <a:xfrm>
            <a:off x="4644008" y="328498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CO" sz="2000" dirty="0" smtClean="0"/>
              <a:t>Derecho de acceso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CO" sz="2000" dirty="0" smtClean="0"/>
              <a:t>Procedimientos para el ejercicio y su garantía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CO" sz="2000" dirty="0" smtClean="0"/>
              <a:t>Las excepciones</a:t>
            </a:r>
            <a:endParaRPr lang="es-CO" sz="2000" dirty="0"/>
          </a:p>
        </p:txBody>
      </p:sp>
      <p:sp>
        <p:nvSpPr>
          <p:cNvPr id="20" name="19 Abrir llave"/>
          <p:cNvSpPr/>
          <p:nvPr/>
        </p:nvSpPr>
        <p:spPr>
          <a:xfrm>
            <a:off x="4211960" y="3212976"/>
            <a:ext cx="504056" cy="2304256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6437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Título"/>
          <p:cNvSpPr>
            <a:spLocks noGrp="1"/>
          </p:cNvSpPr>
          <p:nvPr>
            <p:ph type="title"/>
          </p:nvPr>
        </p:nvSpPr>
        <p:spPr>
          <a:xfrm>
            <a:off x="0" y="188913"/>
            <a:ext cx="8388350" cy="792162"/>
          </a:xfrm>
          <a:noFill/>
        </p:spPr>
        <p:txBody>
          <a:bodyPr>
            <a:noAutofit/>
          </a:bodyPr>
          <a:lstStyle/>
          <a:p>
            <a:pPr algn="l"/>
            <a:r>
              <a:rPr lang="es-CO" altLang="es-CO" sz="3200" dirty="0" smtClean="0">
                <a:latin typeface="+mn-lt"/>
              </a:rPr>
              <a:t>Principales logros de la Ley de Transparencia y Acceso a la Información Pública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8825" y="1412875"/>
            <a:ext cx="4343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2 Marcador de contenido"/>
          <p:cNvSpPr txBox="1">
            <a:spLocks/>
          </p:cNvSpPr>
          <p:nvPr/>
        </p:nvSpPr>
        <p:spPr bwMode="auto">
          <a:xfrm>
            <a:off x="539552" y="2781301"/>
            <a:ext cx="7848872" cy="316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ts val="575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s-CO" sz="2000" dirty="0"/>
              <a:t>La ley  contiene los principios básicos para garantizar el derecho de acceso a la información pública.</a:t>
            </a:r>
            <a:endParaRPr lang="en-US" sz="2000" dirty="0"/>
          </a:p>
          <a:p>
            <a:pPr marL="514350" indent="-514350">
              <a:spcBef>
                <a:spcPts val="575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s-CO" sz="2000" dirty="0"/>
              <a:t>Se logra el reconocimiento independiente  y autónomo del derecho de acceso a la información </a:t>
            </a:r>
            <a:r>
              <a:rPr lang="es-CO" sz="2000" dirty="0" smtClean="0"/>
              <a:t>pública</a:t>
            </a:r>
            <a:endParaRPr lang="es-CO" sz="2000" dirty="0"/>
          </a:p>
          <a:p>
            <a:pPr marL="514350" indent="-514350">
              <a:spcBef>
                <a:spcPts val="575"/>
              </a:spcBef>
              <a:buClr>
                <a:srgbClr val="C00000"/>
              </a:buClr>
              <a:buSzPct val="85000"/>
              <a:buFont typeface="Wingdings" pitchFamily="2" charset="2"/>
              <a:buChar char="ü"/>
            </a:pPr>
            <a:r>
              <a:rPr lang="es-CO" sz="2000" dirty="0" smtClean="0"/>
              <a:t>Funciona reserva </a:t>
            </a:r>
            <a:r>
              <a:rPr lang="es-CO" sz="2000" dirty="0"/>
              <a:t>de  información para evitar la discrecionalidad que hoy nos rige.</a:t>
            </a:r>
            <a:endParaRPr lang="es-ES" sz="20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1225190" y="4927739"/>
            <a:ext cx="5614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b="1" dirty="0" smtClean="0">
                <a:solidFill>
                  <a:srgbClr val="0070C0"/>
                </a:solidFill>
              </a:rPr>
              <a:t>Información que genere, obtenga, adquiera, o controle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6732240" cy="504055"/>
          </a:xfrm>
          <a:noFill/>
        </p:spPr>
        <p:txBody>
          <a:bodyPr>
            <a:noAutofit/>
          </a:bodyPr>
          <a:lstStyle/>
          <a:p>
            <a:pPr algn="l"/>
            <a:r>
              <a:rPr lang="es-CO" altLang="es-CO" sz="3200" dirty="0" smtClean="0">
                <a:latin typeface="+mn-lt"/>
              </a:rPr>
              <a:t>Cambio de paradigmas</a:t>
            </a:r>
          </a:p>
        </p:txBody>
      </p:sp>
      <p:graphicFrame>
        <p:nvGraphicFramePr>
          <p:cNvPr id="9" name="8 Diagrama"/>
          <p:cNvGraphicFramePr/>
          <p:nvPr/>
        </p:nvGraphicFramePr>
        <p:xfrm>
          <a:off x="755576" y="980728"/>
          <a:ext cx="3696072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9 Diagrama"/>
          <p:cNvGraphicFramePr/>
          <p:nvPr/>
        </p:nvGraphicFramePr>
        <p:xfrm>
          <a:off x="4788024" y="980728"/>
          <a:ext cx="388843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10 Abrir llave"/>
          <p:cNvSpPr/>
          <p:nvPr/>
        </p:nvSpPr>
        <p:spPr>
          <a:xfrm rot="5400000">
            <a:off x="6444208" y="3140968"/>
            <a:ext cx="360040" cy="2664296"/>
          </a:xfrm>
          <a:prstGeom prst="leftBrac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CuadroTexto"/>
          <p:cNvSpPr txBox="1"/>
          <p:nvPr/>
        </p:nvSpPr>
        <p:spPr>
          <a:xfrm>
            <a:off x="1403648" y="4653136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2000" dirty="0" smtClean="0"/>
              <a:t>Derechos Políticos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Derechos Sociales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Derechos Económicos</a:t>
            </a:r>
            <a:endParaRPr lang="es-CO" sz="2000" dirty="0"/>
          </a:p>
        </p:txBody>
      </p:sp>
      <p:sp>
        <p:nvSpPr>
          <p:cNvPr id="13" name="12 Abrir llave"/>
          <p:cNvSpPr/>
          <p:nvPr/>
        </p:nvSpPr>
        <p:spPr>
          <a:xfrm rot="5400000">
            <a:off x="2411760" y="3068960"/>
            <a:ext cx="360040" cy="2664296"/>
          </a:xfrm>
          <a:prstGeom prst="leftBrac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13 CuadroTexto"/>
          <p:cNvSpPr txBox="1"/>
          <p:nvPr/>
        </p:nvSpPr>
        <p:spPr>
          <a:xfrm>
            <a:off x="5292080" y="4581128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2000" dirty="0" smtClean="0"/>
              <a:t>Transparencia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Control Social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Rendición de cuentas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Participación ciudadana</a:t>
            </a:r>
            <a:endParaRPr lang="es-C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6"/>
          <p:cNvSpPr>
            <a:spLocks noGrp="1"/>
          </p:cNvSpPr>
          <p:nvPr>
            <p:ph sz="quarter" idx="4294967295"/>
          </p:nvPr>
        </p:nvSpPr>
        <p:spPr>
          <a:xfrm>
            <a:off x="467544" y="1340768"/>
            <a:ext cx="5290382" cy="37740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Programa de Gestión documental 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Plan Anticorrupción  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Servicio al Ciudadano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Estrategia Anti trámites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Gestión de Calidad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Estrategia de Gobierno en línea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Sistema electrónico de Contratación Pública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Iniciativa de Datos Abiertos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Sistema de Gestión del Empleo Público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Ley de Archivos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latin typeface="+mn-lt"/>
                <a:ea typeface="ＭＳ Ｐゴシック" panose="020B0600070205080204" pitchFamily="34" charset="-128"/>
              </a:rPr>
              <a:t>Modelo Integrado de Planeación y Gestión</a:t>
            </a:r>
          </a:p>
          <a:p>
            <a:pPr>
              <a:buFont typeface="Wingdings" pitchFamily="2" charset="2"/>
              <a:buChar char="§"/>
            </a:pPr>
            <a:r>
              <a:rPr lang="es-CO" altLang="es-CO" sz="20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Políticas de lenguaje claro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2492896"/>
            <a:ext cx="2160240" cy="224676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las entidades tienen implementado el sistema de gestión documental, han hecho un gran avance</a:t>
            </a:r>
            <a:endParaRPr lang="es-CO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179512" y="0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es-CO" sz="3200" dirty="0" smtClean="0">
                <a:solidFill>
                  <a:srgbClr val="019CE1"/>
                </a:solidFill>
                <a:ea typeface="+mj-ea"/>
                <a:cs typeface="+mj-cs"/>
              </a:rPr>
              <a:t>Tenemos algunas herramientas para hacer frente al elementos del Derecho</a:t>
            </a:r>
            <a:endParaRPr lang="es-CO" altLang="es-CO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55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es-CO" sz="3200" dirty="0" smtClean="0">
                <a:solidFill>
                  <a:srgbClr val="019CE1"/>
                </a:solidFill>
                <a:ea typeface="+mj-ea"/>
                <a:cs typeface="+mj-cs"/>
              </a:rPr>
              <a:t>Desafíos para los entes territoriales</a:t>
            </a:r>
            <a:endParaRPr lang="es-CO" altLang="es-CO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07504" y="908720"/>
          <a:ext cx="8712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327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107504" y="908720"/>
          <a:ext cx="885698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3"/>
          <p:cNvSpPr/>
          <p:nvPr/>
        </p:nvSpPr>
        <p:spPr>
          <a:xfrm>
            <a:off x="0" y="1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es-CO" sz="3200" dirty="0" smtClean="0">
                <a:solidFill>
                  <a:srgbClr val="019CE1"/>
                </a:solidFill>
                <a:ea typeface="+mj-ea"/>
                <a:cs typeface="+mj-cs"/>
              </a:rPr>
              <a:t>Desafíos para los entes territoriales</a:t>
            </a:r>
            <a:endParaRPr lang="es-CO" altLang="es-CO" sz="3200" dirty="0">
              <a:solidFill>
                <a:srgbClr val="019CE1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843808" y="4725144"/>
            <a:ext cx="3491880" cy="1022752"/>
          </a:xfrm>
          <a:prstGeom prst="rect">
            <a:avLst/>
          </a:prstGeom>
        </p:spPr>
      </p:pic>
      <p:pic>
        <p:nvPicPr>
          <p:cNvPr id="35842" name="Picture 2" descr="\\192.168.0.1\Union Europea\COMUNICACIONES\ESTRATEGIA AÑO 3\INFORME COMUNICACIONES\Anexo2.PiezasFinales\7Pendones\PendonGenerico.jpg"/>
          <p:cNvPicPr>
            <a:picLocks noChangeAspect="1" noChangeArrowheads="1"/>
          </p:cNvPicPr>
          <p:nvPr/>
        </p:nvPicPr>
        <p:blipFill>
          <a:blip r:embed="rId4" cstate="print"/>
          <a:srcRect b="36578"/>
          <a:stretch>
            <a:fillRect/>
          </a:stretch>
        </p:blipFill>
        <p:spPr bwMode="auto">
          <a:xfrm>
            <a:off x="3203848" y="980728"/>
            <a:ext cx="2880320" cy="365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CO" smtClean="0"/>
              <a:t>La información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+mn-lt"/>
              </a:rPr>
              <a:t>¿Qué es la información y porqué es importante?</a:t>
            </a:r>
            <a:endParaRPr lang="es-CO" dirty="0">
              <a:latin typeface="+mn-lt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82958" y="1556792"/>
            <a:ext cx="3761042" cy="4239352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O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 información es fuente real o potencial de poder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s-CO" sz="23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CO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	- Para quienes la producen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CO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	- Para quienes tienen o han tenido acceso a ella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CO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- Para quienes por acción u omisión pueden negársela a otros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s-CO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74320" indent="-274320">
              <a:spcBef>
                <a:spcPts val="58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es-CO" sz="23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La información reduce la incertidumbre en las relaciones sociales</a:t>
            </a:r>
            <a:endParaRPr kumimoji="0" lang="es-CO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251520" y="1412776"/>
          <a:ext cx="48245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Marcador de contenido"/>
          <p:cNvSpPr txBox="1">
            <a:spLocks/>
          </p:cNvSpPr>
          <p:nvPr/>
        </p:nvSpPr>
        <p:spPr>
          <a:xfrm>
            <a:off x="467544" y="836712"/>
            <a:ext cx="3960000" cy="19979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s-CO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Mejores</a:t>
            </a:r>
            <a:r>
              <a:rPr kumimoji="0" lang="es-CO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 decisiones para la vida</a:t>
            </a:r>
            <a:endParaRPr kumimoji="0" lang="es-CO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Mayor capacidad de tomar decisiones acertadas y de incidir en la </a:t>
            </a:r>
            <a:r>
              <a:rPr kumimoji="0" lang="es-CO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gesti</a:t>
            </a:r>
            <a:r>
              <a:rPr lang="es-CO" dirty="0" err="1" smtClean="0">
                <a:ea typeface="Tahoma" pitchFamily="34" charset="0"/>
                <a:cs typeface="Tahoma" pitchFamily="34" charset="0"/>
              </a:rPr>
              <a:t>ón</a:t>
            </a:r>
            <a:r>
              <a:rPr lang="es-CO" dirty="0" smtClean="0">
                <a:ea typeface="Tahoma" pitchFamily="34" charset="0"/>
                <a:cs typeface="Tahoma" pitchFamily="34" charset="0"/>
              </a:rPr>
              <a:t> de lo público</a:t>
            </a:r>
            <a:endParaRPr kumimoji="0" lang="es-CO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Robustecimiento  del debate democrático.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xmlns="" val="4281434493"/>
              </p:ext>
            </p:extLst>
          </p:nvPr>
        </p:nvGraphicFramePr>
        <p:xfrm>
          <a:off x="4860032" y="1772816"/>
          <a:ext cx="4104456" cy="353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467544" y="3068960"/>
            <a:ext cx="396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>
                <a:ea typeface="Tahoma" pitchFamily="34" charset="0"/>
                <a:cs typeface="Tahoma" pitchFamily="34" charset="0"/>
              </a:rPr>
              <a:t>Mayor </a:t>
            </a:r>
            <a:r>
              <a:rPr lang="es-CO" dirty="0" smtClean="0">
                <a:ea typeface="Tahoma" pitchFamily="34" charset="0"/>
                <a:cs typeface="Tahoma" pitchFamily="34" charset="0"/>
              </a:rPr>
              <a:t>confianza, </a:t>
            </a:r>
            <a:r>
              <a:rPr lang="es-CO" dirty="0">
                <a:ea typeface="Tahoma" pitchFamily="34" charset="0"/>
                <a:cs typeface="Tahoma" pitchFamily="34" charset="0"/>
              </a:rPr>
              <a:t>transparencia, responsabilidad, rendición de cuentas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>
                <a:ea typeface="Tahoma" pitchFamily="34" charset="0"/>
                <a:cs typeface="Tahoma" pitchFamily="34" charset="0"/>
              </a:rPr>
              <a:t>Menos corrupción y excesos de </a:t>
            </a:r>
            <a:r>
              <a:rPr lang="es-CO" dirty="0" smtClean="0">
                <a:ea typeface="Tahoma" pitchFamily="34" charset="0"/>
                <a:cs typeface="Tahoma" pitchFamily="34" charset="0"/>
              </a:rPr>
              <a:t>discrecionalidad</a:t>
            </a:r>
          </a:p>
          <a:p>
            <a:pPr marL="27432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>
                <a:ea typeface="Tahoma" pitchFamily="34" charset="0"/>
                <a:cs typeface="Tahoma" pitchFamily="34" charset="0"/>
              </a:rPr>
              <a:t>Mejores instrumentos para formulación de proyectos, programas y políticas </a:t>
            </a:r>
            <a:r>
              <a:rPr lang="es-CO" dirty="0" smtClean="0">
                <a:ea typeface="Tahoma" pitchFamily="34" charset="0"/>
                <a:cs typeface="Tahoma" pitchFamily="34" charset="0"/>
              </a:rPr>
              <a:t>públicas</a:t>
            </a:r>
          </a:p>
          <a:p>
            <a:pPr marL="27432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s-CO" dirty="0" smtClean="0">
                <a:ea typeface="Tahoma" pitchFamily="34" charset="0"/>
                <a:cs typeface="Tahoma" pitchFamily="34" charset="0"/>
              </a:rPr>
              <a:t> Autodeterminación colectiva</a:t>
            </a:r>
            <a:endParaRPr lang="es-CO" dirty="0">
              <a:ea typeface="Tahoma" pitchFamily="34" charset="0"/>
              <a:cs typeface="Tahoma" pitchFamily="34" charset="0"/>
            </a:endParaRP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s-CO" dirty="0"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3 Título"/>
          <p:cNvSpPr txBox="1">
            <a:spLocks/>
          </p:cNvSpPr>
          <p:nvPr/>
        </p:nvSpPr>
        <p:spPr>
          <a:xfrm>
            <a:off x="0" y="260648"/>
            <a:ext cx="8663186" cy="432048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s-CO" altLang="es-CO" sz="2800" b="1" dirty="0" smtClean="0">
                <a:solidFill>
                  <a:srgbClr val="019C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Más y mejor información que significa…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CO" dirty="0" smtClean="0"/>
              <a:t>El derecho de acceso a la información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+mn-lt"/>
              </a:rPr>
              <a:t>¿Qué es un derecho fundamental?</a:t>
            </a:r>
            <a:endParaRPr lang="es-CO" dirty="0">
              <a:latin typeface="+mn-lt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0" y="980728"/>
          <a:ext cx="774035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300192" y="4869160"/>
            <a:ext cx="233975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Todas las leyes y demás disposiciones jurídicas se subordinan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252735"/>
          </a:xfrm>
        </p:spPr>
        <p:txBody>
          <a:bodyPr>
            <a:noAutofit/>
          </a:bodyPr>
          <a:lstStyle/>
          <a:p>
            <a:pPr marL="0" algn="just"/>
            <a:r>
              <a:rPr lang="es-CO" sz="2400" dirty="0" smtClean="0">
                <a:latin typeface="+mn-lt"/>
              </a:rPr>
              <a:t>No siempre poder accede a la información fue posible. En la inquisición- No se podían difundir pensamientos e ideas libremente.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04048" y="2780928"/>
            <a:ext cx="35283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i="1" dirty="0" smtClean="0"/>
              <a:t>“La libre comunicación de los pensamientos y las opiniones es uno de los derechos más preciosos del hombre: todo ciudadano puede entonces hablar, escribir e imprimir libremente, salvo su obligación de responder al abuso de esta libertad en los casos determinados por la ley”</a:t>
            </a:r>
            <a:endParaRPr lang="es-CO" sz="2000" i="1" dirty="0"/>
          </a:p>
        </p:txBody>
      </p:sp>
      <p:sp>
        <p:nvSpPr>
          <p:cNvPr id="5" name="4 Rectángulo"/>
          <p:cNvSpPr/>
          <p:nvPr/>
        </p:nvSpPr>
        <p:spPr>
          <a:xfrm>
            <a:off x="539552" y="3284984"/>
            <a:ext cx="3600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es-CO" sz="2000" dirty="0" smtClean="0"/>
              <a:t>Sólo hasta la Declaración Universal De Los Derechos Del Hombre Y Del Ciudadano. </a:t>
            </a:r>
            <a:r>
              <a:rPr lang="es-CO" sz="2000" dirty="0" smtClean="0">
                <a:sym typeface="Wingdings" pitchFamily="2" charset="2"/>
              </a:rPr>
              <a:t></a:t>
            </a:r>
            <a:r>
              <a:rPr lang="es-CO" sz="2000" dirty="0" smtClean="0"/>
              <a:t> Derecho a la libertad de expresión</a:t>
            </a: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latin typeface="+mn-lt"/>
              </a:rPr>
              <a:t>El acceso a la información</a:t>
            </a:r>
            <a:endParaRPr lang="es-CO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0" algn="l"/>
            <a:r>
              <a:rPr lang="es-CO" sz="3200" dirty="0" smtClean="0">
                <a:latin typeface="+mn-lt"/>
              </a:rPr>
              <a:t>El acceso a la información como derecho fundamental</a:t>
            </a:r>
            <a:endParaRPr lang="es-ES" sz="3200" dirty="0">
              <a:latin typeface="+mn-lt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00034" y="285728"/>
            <a:ext cx="7772400" cy="1143000"/>
          </a:xfrm>
          <a:prstGeom prst="rect">
            <a:avLst/>
          </a:prstGeom>
        </p:spPr>
        <p:txBody>
          <a:bodyPr bIns="91440" anchor="ctr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539552" y="1556792"/>
            <a:ext cx="3214710" cy="2857520"/>
          </a:xfrm>
          <a:prstGeom prst="roundRect">
            <a:avLst/>
          </a:prstGeom>
          <a:solidFill>
            <a:srgbClr val="019CE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el Derecho que tiene toda persona de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acceder y conocer, de manera anónima y sin necesidad de justificación, sobre la existencia de información pública en posesión o bajo control de los sujetos obligados.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499992" y="1916832"/>
            <a:ext cx="4000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>
                <a:latin typeface="Calibri" pitchFamily="34" charset="0"/>
              </a:rPr>
              <a:t> Aplica a todas las personas independiente de su lugar de nacimiento, nivel de ingreso  o características físicas</a:t>
            </a:r>
          </a:p>
          <a:p>
            <a:endParaRPr lang="es-ES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CO" dirty="0" smtClean="0">
                <a:latin typeface="Calibri" pitchFamily="34" charset="0"/>
              </a:rPr>
              <a:t>Permite proteger los intereses mas importantes de las personas, ya que salvaguarda  los bienes básicos para la construcción de los planes de vida</a:t>
            </a:r>
          </a:p>
          <a:p>
            <a:pPr>
              <a:buFont typeface="Arial" pitchFamily="34" charset="0"/>
              <a:buChar char="•"/>
            </a:pPr>
            <a:endParaRPr lang="es-CO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CO" dirty="0" smtClean="0">
                <a:latin typeface="Calibri" pitchFamily="34" charset="0"/>
              </a:rPr>
              <a:t> Es un </a:t>
            </a:r>
            <a:r>
              <a:rPr lang="es-CO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bien jurídico y público</a:t>
            </a:r>
          </a:p>
          <a:p>
            <a:pPr>
              <a:buFont typeface="Arial" pitchFamily="34" charset="0"/>
              <a:buChar char="•"/>
            </a:pPr>
            <a:endParaRPr lang="es-CO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CO" dirty="0" smtClean="0">
                <a:latin typeface="Calibri" pitchFamily="34" charset="0"/>
              </a:rPr>
              <a:t>Dimensión individual y colectiva</a:t>
            </a:r>
          </a:p>
          <a:p>
            <a:pPr>
              <a:buFont typeface="Arial" pitchFamily="34" charset="0"/>
              <a:buChar char="•"/>
            </a:pPr>
            <a:endParaRPr lang="es-ES" dirty="0" smtClean="0">
              <a:latin typeface="Calibri" pitchFamily="34" charset="0"/>
            </a:endParaRPr>
          </a:p>
        </p:txBody>
      </p:sp>
      <p:sp>
        <p:nvSpPr>
          <p:cNvPr id="12" name="11 Redondear rectángulo de esquina diagonal"/>
          <p:cNvSpPr/>
          <p:nvPr/>
        </p:nvSpPr>
        <p:spPr>
          <a:xfrm>
            <a:off x="5292080" y="1052736"/>
            <a:ext cx="2214578" cy="642942"/>
          </a:xfrm>
          <a:prstGeom prst="round2DiagRect">
            <a:avLst/>
          </a:prstGeom>
          <a:solidFill>
            <a:srgbClr val="019CE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FUNDAMENTAL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2235</Words>
  <Application>Microsoft Office PowerPoint</Application>
  <PresentationFormat>Presentación en pantalla (4:3)</PresentationFormat>
  <Paragraphs>230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El acceso a la información pública  como derecho fundamental </vt:lpstr>
      <vt:lpstr>Contenido</vt:lpstr>
      <vt:lpstr>La información</vt:lpstr>
      <vt:lpstr>¿Qué es la información y porqué es importante?</vt:lpstr>
      <vt:lpstr>Diapositiva 5</vt:lpstr>
      <vt:lpstr>El derecho de acceso a la información</vt:lpstr>
      <vt:lpstr>¿Qué es un derecho fundamental?</vt:lpstr>
      <vt:lpstr>El acceso a la información</vt:lpstr>
      <vt:lpstr>El acceso a la información como derecho fundamental</vt:lpstr>
      <vt:lpstr>Diapositiva 10</vt:lpstr>
      <vt:lpstr>Diapositiva 11</vt:lpstr>
      <vt:lpstr>¿Para qué sirve el derecho de acceso  a la información?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La nueva ley -Cambio de paradigma y desafíos. </vt:lpstr>
      <vt:lpstr>Diapositiva 22</vt:lpstr>
      <vt:lpstr>Ley de Transparencia y del Derecho de Acceso a la Información Pública nacional</vt:lpstr>
      <vt:lpstr>Principales logros de la Ley de Transparencia y Acceso a la Información Pública</vt:lpstr>
      <vt:lpstr>Cambio de paradigmas</vt:lpstr>
      <vt:lpstr>Diapositiva 26</vt:lpstr>
      <vt:lpstr>Diapositiva 27</vt:lpstr>
      <vt:lpstr>Diapositiva 28</vt:lpstr>
      <vt:lpstr>Diapositiva 29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mblanco</dc:creator>
  <cp:lastModifiedBy>asabbagh</cp:lastModifiedBy>
  <cp:revision>99</cp:revision>
  <dcterms:created xsi:type="dcterms:W3CDTF">2014-12-02T21:53:46Z</dcterms:created>
  <dcterms:modified xsi:type="dcterms:W3CDTF">2015-06-03T17:33:22Z</dcterms:modified>
</cp:coreProperties>
</file>